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D4F1-561B-4EC9-9319-A6FFDD75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17D6-C4BA-4969-A0B6-19261D28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B1F6-ED39-4A3D-8182-EC8EABAC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41B2-960B-4770-AB66-3C226B13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E54D-2357-40CD-AA52-56BB2FC7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57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D95E-8C42-4313-AA02-1DA61369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B59B4-531E-467F-A26B-DF24054D9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386A-ADBB-4014-9F51-EE170361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A7DD-D923-4704-9E7D-AA2CC95A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B3404-B5A5-464E-826E-36517045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33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23573-E214-449B-93B2-BEB2659E3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9742-C490-4F62-8931-C522019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B237-2C20-4D4B-89CF-15C65458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1C2F-967B-4EBC-840B-BD2E28C6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C566-3437-4A49-9C0B-B1663E0B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504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CD63-1568-4BBA-B22C-B72DF5E7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CC9D-89B7-4EC7-96DC-7586D7BE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DD13-7B70-4822-912A-4522237C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00A0-E5A5-4D08-805E-59623CE4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6B73-49CF-4C6F-A68A-5E7FFFC8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0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8DF6-7231-4634-8B2C-F9EE4BB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CAB9F-DB78-4CCF-81A7-2D120BD5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6DED-D94F-4881-A0B1-17848C5E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6105-AE1C-4B7E-9DF0-A9429BE1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E52A1-BB46-4885-B360-0FF1D69E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626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DC70-EC9F-4893-B501-8433E10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5B9C-9DEB-439B-ACE6-5A655D9CC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5D348-0790-4A76-9042-7CF077051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D05B-6B84-4106-8ED1-F259E0E2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B0E1E-F6BB-40C8-8BDD-B075579E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E41DB-7A8A-4EBA-BF0E-45FE4337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622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704B-F4F0-4B2E-91F5-C99A75B3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4747-3DD5-4818-830A-671A6A52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391D-5BA7-4CD5-8128-AB960F138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9665D-702D-4486-99FF-F12940AF7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0A0E3-3A39-4896-8323-854829DCD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5E349-1288-45B0-9258-8022BA40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74738-9804-438F-88C3-1FAAD88F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71BFF-1A06-49BC-8026-D7BE3C4E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158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098C-2982-4593-B1A7-3E779779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16F9D-53AF-49FB-836D-4CD791FE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B86BA-E157-423D-B647-992ECD44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C375A-F7A3-4F3F-AD72-C7B7442B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26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3B626-62D7-4C47-8D9E-7534C751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FE42C-2044-4A0B-8E4F-3283D59C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13BC5-DD9B-4E98-B687-7C67C19E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841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59DB-41BF-47DD-80A6-22512FDC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27AA-3837-4411-A73F-6F9F4016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25C56-5197-4EA0-9F20-9C8028C24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07625-8270-4011-80F1-B80B11D9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0CDB0-4C25-4BDE-A2ED-E4D4444F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AAB55-BACE-46C9-A1C0-F184DD48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20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2374-DFA6-454D-A034-071B6BF4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24C4-4C80-4044-8677-C966B903E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146D3-F722-47EC-99FD-1D94AE0B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8DE5-8E26-4462-940E-27DBBA56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C5769-1C4C-4BA8-AA7E-99FFCC7D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96129-5E0B-4947-839B-FC4F87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92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17A2B8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325CE-E5ED-403D-A68F-78CA6ED6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443D-A0AB-4C4B-A2C0-5B697598D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3482C-D212-4AA3-BF08-130879AD4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D7A90-D464-4F14-9F79-1B83A62374E9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01CC-67DC-4BBE-9148-4F3052867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6D38-800B-4B0E-B9B6-40E22DAD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2544-A800-4772-AA6E-5833573ED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685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5234AFC5-B4C9-49B6-B9B0-E70BBB2E9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5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5234AFC5-B4C9-49B6-B9B0-E70BBB2E9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3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388C-3F4D-44E4-845E-0C65A67B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RESUMAMOS</a:t>
            </a:r>
            <a:endParaRPr lang="es-AR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0059-A568-4DEF-98DC-96EC8D17E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501" y="5561437"/>
            <a:ext cx="3414204" cy="535835"/>
          </a:xfrm>
        </p:spPr>
        <p:txBody>
          <a:bodyPr/>
          <a:lstStyle/>
          <a:p>
            <a:pPr marL="0" indent="0">
              <a:buNone/>
            </a:pPr>
            <a:r>
              <a:rPr lang="es-US" dirty="0"/>
              <a:t>Alberto B. y </a:t>
            </a:r>
            <a:r>
              <a:rPr lang="es-US" dirty="0" err="1"/>
              <a:t>Agustin</a:t>
            </a:r>
            <a:r>
              <a:rPr lang="es-US" dirty="0"/>
              <a:t> K.</a:t>
            </a:r>
            <a:endParaRPr lang="es-AR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889C90-1907-4C70-8955-2F7819E76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254397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 signo de pregunta en los círculos | Icono Gratis">
            <a:extLst>
              <a:ext uri="{FF2B5EF4-FFF2-40B4-BE49-F238E27FC236}">
                <a16:creationId xmlns:a16="http://schemas.microsoft.com/office/drawing/2014/main" id="{A8652E91-4C9E-465A-9112-58723B31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168C276D-3CF3-4A9A-90CD-079958CCD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4638675"/>
            <a:ext cx="2898378" cy="28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BCFCD25-A2A6-42AE-881C-786C3BDA3EB7}"/>
              </a:ext>
            </a:extLst>
          </p:cNvPr>
          <p:cNvPicPr/>
          <p:nvPr/>
        </p:nvPicPr>
        <p:blipFill rotWithShape="1">
          <a:blip r:embed="rId2"/>
          <a:srcRect l="1154" t="7977" r="1537" b="7464"/>
          <a:stretch/>
        </p:blipFill>
        <p:spPr bwMode="auto">
          <a:xfrm>
            <a:off x="2295525" y="1446292"/>
            <a:ext cx="7600949" cy="3965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F4852247-CEE0-4FBD-9C58-8B8216FAC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4638675"/>
            <a:ext cx="2898378" cy="28983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184335-DBE2-498A-9A45-3916269B2D41}"/>
              </a:ext>
            </a:extLst>
          </p:cNvPr>
          <p:cNvSpPr txBox="1"/>
          <p:nvPr/>
        </p:nvSpPr>
        <p:spPr>
          <a:xfrm>
            <a:off x="3136222" y="346228"/>
            <a:ext cx="591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800" dirty="0"/>
              <a:t>PRODUCTO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233023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B94A2B9-DCF7-4EB4-A2B6-039F4FD80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4638675"/>
            <a:ext cx="2898378" cy="28983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8E8286-3496-449A-A560-AACF0EE92622}"/>
              </a:ext>
            </a:extLst>
          </p:cNvPr>
          <p:cNvPicPr/>
          <p:nvPr/>
        </p:nvPicPr>
        <p:blipFill rotWithShape="1">
          <a:blip r:embed="rId3"/>
          <a:srcRect l="3076" t="11396" r="5129" b="5869"/>
          <a:stretch/>
        </p:blipFill>
        <p:spPr bwMode="auto">
          <a:xfrm>
            <a:off x="181941" y="1991945"/>
            <a:ext cx="5669043" cy="2874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A28280-5B9D-41CA-839A-DC492D6A77DE}"/>
              </a:ext>
            </a:extLst>
          </p:cNvPr>
          <p:cNvPicPr/>
          <p:nvPr/>
        </p:nvPicPr>
        <p:blipFill rotWithShape="1">
          <a:blip r:embed="rId4"/>
          <a:srcRect l="1154" t="8205" r="1537" b="6097"/>
          <a:stretch/>
        </p:blipFill>
        <p:spPr bwMode="auto">
          <a:xfrm>
            <a:off x="6255506" y="1991946"/>
            <a:ext cx="5670154" cy="2874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127124C-98D3-4273-85E1-C48882937287}"/>
              </a:ext>
            </a:extLst>
          </p:cNvPr>
          <p:cNvSpPr txBox="1"/>
          <p:nvPr/>
        </p:nvSpPr>
        <p:spPr>
          <a:xfrm>
            <a:off x="3136222" y="346228"/>
            <a:ext cx="591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800" dirty="0"/>
              <a:t>RESUMENES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235080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B94A2B9-DCF7-4EB4-A2B6-039F4FD80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4638675"/>
            <a:ext cx="2898378" cy="28983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62B76FB-2788-4ED8-AC0D-2F01A324045D}"/>
              </a:ext>
            </a:extLst>
          </p:cNvPr>
          <p:cNvPicPr/>
          <p:nvPr/>
        </p:nvPicPr>
        <p:blipFill rotWithShape="1">
          <a:blip r:embed="rId3"/>
          <a:srcRect l="1923" t="10940" r="1796" b="8604"/>
          <a:stretch/>
        </p:blipFill>
        <p:spPr bwMode="auto">
          <a:xfrm>
            <a:off x="213875" y="2084069"/>
            <a:ext cx="5722620" cy="28346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252A86-D845-4705-A473-2C3ADB8FA51A}"/>
              </a:ext>
            </a:extLst>
          </p:cNvPr>
          <p:cNvPicPr/>
          <p:nvPr/>
        </p:nvPicPr>
        <p:blipFill rotWithShape="1">
          <a:blip r:embed="rId4"/>
          <a:srcRect l="1026" t="8889" r="1923" b="6325"/>
          <a:stretch/>
        </p:blipFill>
        <p:spPr bwMode="auto">
          <a:xfrm>
            <a:off x="6209785" y="2084070"/>
            <a:ext cx="5768340" cy="2834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5359480-327A-4DED-86A8-45B1E00CD513}"/>
              </a:ext>
            </a:extLst>
          </p:cNvPr>
          <p:cNvSpPr txBox="1"/>
          <p:nvPr/>
        </p:nvSpPr>
        <p:spPr>
          <a:xfrm>
            <a:off x="3136222" y="346228"/>
            <a:ext cx="591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800" dirty="0"/>
              <a:t>LIBROS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212161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6BF7982F-E699-42B8-97ED-2DC140AC6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4638675"/>
            <a:ext cx="2898378" cy="289837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B96206-01EC-4E32-86C7-A78A0D4895CE}"/>
              </a:ext>
            </a:extLst>
          </p:cNvPr>
          <p:cNvSpPr txBox="1"/>
          <p:nvPr/>
        </p:nvSpPr>
        <p:spPr>
          <a:xfrm>
            <a:off x="1439757" y="265538"/>
            <a:ext cx="900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800" dirty="0"/>
              <a:t>POBLACIÓN APUNTADA</a:t>
            </a:r>
            <a:endParaRPr lang="es-AR" sz="4800" dirty="0"/>
          </a:p>
        </p:txBody>
      </p:sp>
      <p:pic>
        <p:nvPicPr>
          <p:cNvPr id="1026" name="Picture 2" descr="Son necesarias las técnicas de estudio? ¿Es importante aprender a estudiar?  | Blog de Mindic">
            <a:extLst>
              <a:ext uri="{FF2B5EF4-FFF2-40B4-BE49-F238E27FC236}">
                <a16:creationId xmlns:a16="http://schemas.microsoft.com/office/drawing/2014/main" id="{C7363413-4581-4731-AEBB-F0E25E48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547" y="1406524"/>
            <a:ext cx="6048375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59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D4D9223D-4A79-4724-90B5-966DD61C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4638675"/>
            <a:ext cx="2898378" cy="289837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E78458-CDBF-4C68-9ED5-B5C8B08530A7}"/>
              </a:ext>
            </a:extLst>
          </p:cNvPr>
          <p:cNvSpPr txBox="1"/>
          <p:nvPr/>
        </p:nvSpPr>
        <p:spPr>
          <a:xfrm>
            <a:off x="3136222" y="346228"/>
            <a:ext cx="591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800" dirty="0"/>
              <a:t>OBJETIVOS</a:t>
            </a:r>
            <a:endParaRPr lang="es-AR" sz="4800" dirty="0"/>
          </a:p>
        </p:txBody>
      </p:sp>
      <p:pic>
        <p:nvPicPr>
          <p:cNvPr id="1026" name="Picture 2" descr="Diferencia entre meta y objetivo | Gerencie.com.">
            <a:extLst>
              <a:ext uri="{FF2B5EF4-FFF2-40B4-BE49-F238E27FC236}">
                <a16:creationId xmlns:a16="http://schemas.microsoft.com/office/drawing/2014/main" id="{CC7C8A6B-8949-40C8-B671-49D6653F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000250"/>
            <a:ext cx="6934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3DF4CF45-1278-4201-89B7-625E5C8A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4638675"/>
            <a:ext cx="2898378" cy="289837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C953F9F-4D7F-4333-9470-25D2D126CAB4}"/>
              </a:ext>
            </a:extLst>
          </p:cNvPr>
          <p:cNvSpPr txBox="1"/>
          <p:nvPr/>
        </p:nvSpPr>
        <p:spPr>
          <a:xfrm>
            <a:off x="3136222" y="346228"/>
            <a:ext cx="591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800" dirty="0"/>
              <a:t>TECNOLOGIAS</a:t>
            </a:r>
            <a:endParaRPr lang="es-AR" sz="4800" dirty="0"/>
          </a:p>
        </p:txBody>
      </p:sp>
      <p:pic>
        <p:nvPicPr>
          <p:cNvPr id="2050" name="Picture 2" descr="Microsoft anuncia ASP.NET MVC 5.2.4, Web API 5.2.4, y Web Pages 3.2.4 –  Jorge Serrano">
            <a:extLst>
              <a:ext uri="{FF2B5EF4-FFF2-40B4-BE49-F238E27FC236}">
                <a16:creationId xmlns:a16="http://schemas.microsoft.com/office/drawing/2014/main" id="{641A3FC6-8BFC-4C55-94F8-464C8B25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461398"/>
            <a:ext cx="3099531" cy="235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rtizOL - Experiencias Construcción Software (xCSw): Cómo Instalar  Microsoft SQL Server 2014 Enterprise">
            <a:extLst>
              <a:ext uri="{FF2B5EF4-FFF2-40B4-BE49-F238E27FC236}">
                <a16:creationId xmlns:a16="http://schemas.microsoft.com/office/drawing/2014/main" id="{E3BD9B31-BBEF-4F35-993E-4E747039D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94" y="2509301"/>
            <a:ext cx="2444411" cy="200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nual de aplicación de marca">
            <a:extLst>
              <a:ext uri="{FF2B5EF4-FFF2-40B4-BE49-F238E27FC236}">
                <a16:creationId xmlns:a16="http://schemas.microsoft.com/office/drawing/2014/main" id="{B8787AB1-A48E-4539-82B7-DA9B46FC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771" y="2488998"/>
            <a:ext cx="2238905" cy="20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70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</Words>
  <Application>Microsoft Office PowerPoint</Application>
  <PresentationFormat>Panorámica</PresentationFormat>
  <Paragraphs>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Presentación de PowerPoint</vt:lpstr>
      <vt:lpstr>RESUMAMOS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GUILLERMO AGRADNIK</dc:creator>
  <cp:lastModifiedBy>alberto bendayan</cp:lastModifiedBy>
  <cp:revision>14</cp:revision>
  <dcterms:created xsi:type="dcterms:W3CDTF">2020-10-01T18:23:19Z</dcterms:created>
  <dcterms:modified xsi:type="dcterms:W3CDTF">2020-10-12T20:37:48Z</dcterms:modified>
</cp:coreProperties>
</file>