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c0c239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c0c239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1727a894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1727a894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1727a894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1727a894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1727a894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1727a894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1727a8946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1727a8946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11727a8946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11727a8946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1727a8946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1727a8946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1727a8946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1727a8946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727a894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727a894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727a894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727a894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727a894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1727a894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1727a894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1727a894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1727a894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1727a894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1727a894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1727a894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727a894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1727a894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4375" y="1578400"/>
            <a:ext cx="5838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Implement transactional application</a:t>
            </a:r>
            <a:r>
              <a:rPr lang="en" sz="3200"/>
              <a:t> using microservices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 TRISNAJAYA KWEE - 09/02/2022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microservice</a:t>
            </a:r>
            <a:endParaRPr/>
          </a:p>
        </p:txBody>
      </p:sp>
      <p:sp>
        <p:nvSpPr>
          <p:cNvPr id="355" name="Google Shape;355;p22"/>
          <p:cNvSpPr txBox="1"/>
          <p:nvPr>
            <p:ph idx="1" type="body"/>
          </p:nvPr>
        </p:nvSpPr>
        <p:spPr>
          <a:xfrm>
            <a:off x="1297500" y="1108125"/>
            <a:ext cx="7038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 data: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Order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Customer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Movies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Total amount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Status: Success, Failed, or Pending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Created timestamp</a:t>
            </a:r>
            <a:endParaRPr sz="1700"/>
          </a:p>
        </p:txBody>
      </p:sp>
      <p:sp>
        <p:nvSpPr>
          <p:cNvPr id="356" name="Google Shape;356;p22"/>
          <p:cNvSpPr txBox="1"/>
          <p:nvPr/>
        </p:nvSpPr>
        <p:spPr>
          <a:xfrm>
            <a:off x="1297500" y="3518625"/>
            <a:ext cx="5717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Endpoints in the order microservice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new order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r>
              <a:rPr lang="en"/>
              <a:t> microservice</a:t>
            </a:r>
            <a:endParaRPr/>
          </a:p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1297500" y="1108125"/>
            <a:ext cx="70389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Payment</a:t>
            </a:r>
            <a:r>
              <a:rPr lang="en" sz="2000"/>
              <a:t> data: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Order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Created timestamp</a:t>
            </a:r>
            <a:endParaRPr sz="1700"/>
          </a:p>
        </p:txBody>
      </p:sp>
      <p:sp>
        <p:nvSpPr>
          <p:cNvPr id="363" name="Google Shape;363;p23"/>
          <p:cNvSpPr txBox="1"/>
          <p:nvPr/>
        </p:nvSpPr>
        <p:spPr>
          <a:xfrm>
            <a:off x="1297500" y="2409275"/>
            <a:ext cx="640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Endpoints in the payment microservice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new payment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24"/>
          <p:cNvCxnSpPr>
            <a:stCxn id="369" idx="2"/>
            <a:endCxn id="370" idx="1"/>
          </p:cNvCxnSpPr>
          <p:nvPr/>
        </p:nvCxnSpPr>
        <p:spPr>
          <a:xfrm flipH="1" rot="-5400000">
            <a:off x="2258312" y="2740750"/>
            <a:ext cx="1976700" cy="127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4"/>
          <p:cNvSpPr txBox="1"/>
          <p:nvPr>
            <p:ph type="title"/>
          </p:nvPr>
        </p:nvSpPr>
        <p:spPr>
          <a:xfrm>
            <a:off x="1297500" y="393750"/>
            <a:ext cx="740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Order microservices communication (success)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784400" y="1676403"/>
            <a:ext cx="1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created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3" name="Google Shape;373;p24"/>
          <p:cNvGrpSpPr/>
          <p:nvPr/>
        </p:nvGrpSpPr>
        <p:grpSpPr>
          <a:xfrm>
            <a:off x="3886194" y="4079249"/>
            <a:ext cx="1112042" cy="554399"/>
            <a:chOff x="2902318" y="1299882"/>
            <a:chExt cx="1660508" cy="534000"/>
          </a:xfrm>
        </p:grpSpPr>
        <p:sp>
          <p:nvSpPr>
            <p:cNvPr id="374" name="Google Shape;374;p24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CART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5" name="Google Shape;375;p24"/>
          <p:cNvGrpSpPr/>
          <p:nvPr/>
        </p:nvGrpSpPr>
        <p:grpSpPr>
          <a:xfrm>
            <a:off x="4776178" y="3980362"/>
            <a:ext cx="381584" cy="390853"/>
            <a:chOff x="6857996" y="941273"/>
            <a:chExt cx="468373" cy="492879"/>
          </a:xfrm>
        </p:grpSpPr>
        <p:sp>
          <p:nvSpPr>
            <p:cNvPr id="376" name="Google Shape;376;p24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8" name="Google Shape;378;p24"/>
          <p:cNvGrpSpPr/>
          <p:nvPr/>
        </p:nvGrpSpPr>
        <p:grpSpPr>
          <a:xfrm>
            <a:off x="2051044" y="1871549"/>
            <a:ext cx="1112042" cy="554399"/>
            <a:chOff x="2902318" y="1299882"/>
            <a:chExt cx="1660508" cy="534000"/>
          </a:xfrm>
        </p:grpSpPr>
        <p:sp>
          <p:nvSpPr>
            <p:cNvPr id="379" name="Google Shape;379;p24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ORDER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0" name="Google Shape;380;p24"/>
          <p:cNvGrpSpPr/>
          <p:nvPr/>
        </p:nvGrpSpPr>
        <p:grpSpPr>
          <a:xfrm>
            <a:off x="2941028" y="1772662"/>
            <a:ext cx="381584" cy="390853"/>
            <a:chOff x="6857996" y="941273"/>
            <a:chExt cx="468373" cy="492879"/>
          </a:xfrm>
        </p:grpSpPr>
        <p:sp>
          <p:nvSpPr>
            <p:cNvPr id="381" name="Google Shape;381;p24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3" name="Google Shape;383;p24"/>
          <p:cNvGrpSpPr/>
          <p:nvPr/>
        </p:nvGrpSpPr>
        <p:grpSpPr>
          <a:xfrm>
            <a:off x="6329444" y="1871837"/>
            <a:ext cx="1112042" cy="554399"/>
            <a:chOff x="2902318" y="1299882"/>
            <a:chExt cx="1660508" cy="534000"/>
          </a:xfrm>
        </p:grpSpPr>
        <p:sp>
          <p:nvSpPr>
            <p:cNvPr id="384" name="Google Shape;384;p24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PAYMENT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6" name="Google Shape;386;p24"/>
          <p:cNvGrpSpPr/>
          <p:nvPr/>
        </p:nvGrpSpPr>
        <p:grpSpPr>
          <a:xfrm>
            <a:off x="7219428" y="1772950"/>
            <a:ext cx="381584" cy="390853"/>
            <a:chOff x="6857996" y="941273"/>
            <a:chExt cx="468373" cy="492879"/>
          </a:xfrm>
        </p:grpSpPr>
        <p:sp>
          <p:nvSpPr>
            <p:cNvPr id="387" name="Google Shape;387;p24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9" name="Google Shape;389;p24"/>
          <p:cNvSpPr/>
          <p:nvPr/>
        </p:nvSpPr>
        <p:spPr>
          <a:xfrm>
            <a:off x="1210243" y="1546419"/>
            <a:ext cx="280200" cy="235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24"/>
          <p:cNvCxnSpPr>
            <a:stCxn id="372" idx="2"/>
            <a:endCxn id="369" idx="1"/>
          </p:cNvCxnSpPr>
          <p:nvPr/>
        </p:nvCxnSpPr>
        <p:spPr>
          <a:xfrm flipH="1" rot="-5400000">
            <a:off x="1654250" y="1764153"/>
            <a:ext cx="115200" cy="67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4"/>
          <p:cNvSpPr txBox="1"/>
          <p:nvPr/>
        </p:nvSpPr>
        <p:spPr>
          <a:xfrm>
            <a:off x="1665177" y="3420025"/>
            <a:ext cx="21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 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get_movies_in_shopping_cart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3841375" y="2323708"/>
            <a:ext cx="173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(3)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roceed_with_payment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3" name="Google Shape;393;p24"/>
          <p:cNvCxnSpPr>
            <a:stCxn id="385" idx="1"/>
            <a:endCxn id="369" idx="3"/>
          </p:cNvCxnSpPr>
          <p:nvPr/>
        </p:nvCxnSpPr>
        <p:spPr>
          <a:xfrm flipH="1">
            <a:off x="3162944" y="2161341"/>
            <a:ext cx="31665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4"/>
          <p:cNvSpPr txBox="1"/>
          <p:nvPr/>
        </p:nvSpPr>
        <p:spPr>
          <a:xfrm>
            <a:off x="4052025" y="1891550"/>
            <a:ext cx="154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(4) payment_successful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5" name="Google Shape;395;p24"/>
          <p:cNvCxnSpPr>
            <a:stCxn id="374" idx="0"/>
          </p:cNvCxnSpPr>
          <p:nvPr/>
        </p:nvCxnSpPr>
        <p:spPr>
          <a:xfrm flipH="1" rot="5400000">
            <a:off x="2904567" y="2541599"/>
            <a:ext cx="1636200" cy="1439100"/>
          </a:xfrm>
          <a:prstGeom prst="bentConnector3">
            <a:avLst>
              <a:gd fmla="val 520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4"/>
          <p:cNvSpPr txBox="1"/>
          <p:nvPr/>
        </p:nvSpPr>
        <p:spPr>
          <a:xfrm>
            <a:off x="2945563" y="2867930"/>
            <a:ext cx="154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(2) return list_of_movies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7" name="Google Shape;397;p24"/>
          <p:cNvCxnSpPr/>
          <p:nvPr/>
        </p:nvCxnSpPr>
        <p:spPr>
          <a:xfrm>
            <a:off x="3160050" y="2375650"/>
            <a:ext cx="31713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4"/>
          <p:cNvSpPr/>
          <p:nvPr/>
        </p:nvSpPr>
        <p:spPr>
          <a:xfrm>
            <a:off x="1234900" y="2635625"/>
            <a:ext cx="190500" cy="156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 txBox="1"/>
          <p:nvPr/>
        </p:nvSpPr>
        <p:spPr>
          <a:xfrm>
            <a:off x="784400" y="2723032"/>
            <a:ext cx="1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finished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0" name="Google Shape;400;p24"/>
          <p:cNvCxnSpPr>
            <a:endCxn id="399" idx="0"/>
          </p:cNvCxnSpPr>
          <p:nvPr/>
        </p:nvCxnSpPr>
        <p:spPr>
          <a:xfrm flipH="1">
            <a:off x="1372700" y="2420332"/>
            <a:ext cx="67800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4"/>
          <p:cNvSpPr/>
          <p:nvPr/>
        </p:nvSpPr>
        <p:spPr>
          <a:xfrm>
            <a:off x="3160050" y="2454100"/>
            <a:ext cx="1691200" cy="1580025"/>
          </a:xfrm>
          <a:custGeom>
            <a:rect b="b" l="l" r="r" t="t"/>
            <a:pathLst>
              <a:path extrusionOk="0" h="63201" w="67648">
                <a:moveTo>
                  <a:pt x="0" y="0"/>
                </a:moveTo>
                <a:cubicBezTo>
                  <a:pt x="10107" y="5048"/>
                  <a:pt x="20748" y="9435"/>
                  <a:pt x="31825" y="11654"/>
                </a:cubicBezTo>
                <a:cubicBezTo>
                  <a:pt x="43553" y="14004"/>
                  <a:pt x="56985" y="15746"/>
                  <a:pt x="65443" y="24204"/>
                </a:cubicBezTo>
                <a:cubicBezTo>
                  <a:pt x="71557" y="30318"/>
                  <a:pt x="63060" y="41366"/>
                  <a:pt x="60960" y="49754"/>
                </a:cubicBezTo>
                <a:cubicBezTo>
                  <a:pt x="59862" y="54141"/>
                  <a:pt x="61191" y="59157"/>
                  <a:pt x="59167" y="6320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2" name="Google Shape;402;p24"/>
          <p:cNvSpPr txBox="1"/>
          <p:nvPr/>
        </p:nvSpPr>
        <p:spPr>
          <a:xfrm>
            <a:off x="4814025" y="2958350"/>
            <a:ext cx="154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(5) clear_shopping_cart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p25"/>
          <p:cNvCxnSpPr>
            <a:stCxn id="408" idx="2"/>
            <a:endCxn id="409" idx="1"/>
          </p:cNvCxnSpPr>
          <p:nvPr/>
        </p:nvCxnSpPr>
        <p:spPr>
          <a:xfrm flipH="1" rot="-5400000">
            <a:off x="2258312" y="2740750"/>
            <a:ext cx="1976700" cy="127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microservices communication (failed)</a:t>
            </a:r>
            <a:endParaRPr/>
          </a:p>
        </p:txBody>
      </p:sp>
      <p:sp>
        <p:nvSpPr>
          <p:cNvPr id="411" name="Google Shape;411;p25"/>
          <p:cNvSpPr txBox="1"/>
          <p:nvPr/>
        </p:nvSpPr>
        <p:spPr>
          <a:xfrm>
            <a:off x="784400" y="1676403"/>
            <a:ext cx="11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created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2" name="Google Shape;412;p25"/>
          <p:cNvGrpSpPr/>
          <p:nvPr/>
        </p:nvGrpSpPr>
        <p:grpSpPr>
          <a:xfrm>
            <a:off x="3886194" y="4079249"/>
            <a:ext cx="1112042" cy="554399"/>
            <a:chOff x="2902318" y="1299882"/>
            <a:chExt cx="1660508" cy="534000"/>
          </a:xfrm>
        </p:grpSpPr>
        <p:sp>
          <p:nvSpPr>
            <p:cNvPr id="413" name="Google Shape;413;p25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CART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14" name="Google Shape;414;p25"/>
          <p:cNvGrpSpPr/>
          <p:nvPr/>
        </p:nvGrpSpPr>
        <p:grpSpPr>
          <a:xfrm>
            <a:off x="4776178" y="3980362"/>
            <a:ext cx="381584" cy="390853"/>
            <a:chOff x="6857996" y="941273"/>
            <a:chExt cx="468373" cy="492879"/>
          </a:xfrm>
        </p:grpSpPr>
        <p:sp>
          <p:nvSpPr>
            <p:cNvPr id="415" name="Google Shape;415;p25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17" name="Google Shape;417;p25"/>
          <p:cNvGrpSpPr/>
          <p:nvPr/>
        </p:nvGrpSpPr>
        <p:grpSpPr>
          <a:xfrm>
            <a:off x="2051044" y="1871549"/>
            <a:ext cx="1112042" cy="554399"/>
            <a:chOff x="2902318" y="1299882"/>
            <a:chExt cx="1660508" cy="534000"/>
          </a:xfrm>
        </p:grpSpPr>
        <p:sp>
          <p:nvSpPr>
            <p:cNvPr id="418" name="Google Shape;418;p25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ORDER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19" name="Google Shape;419;p25"/>
          <p:cNvGrpSpPr/>
          <p:nvPr/>
        </p:nvGrpSpPr>
        <p:grpSpPr>
          <a:xfrm>
            <a:off x="2941028" y="1772662"/>
            <a:ext cx="381584" cy="390853"/>
            <a:chOff x="6857996" y="941273"/>
            <a:chExt cx="468373" cy="492879"/>
          </a:xfrm>
        </p:grpSpPr>
        <p:sp>
          <p:nvSpPr>
            <p:cNvPr id="420" name="Google Shape;420;p25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22" name="Google Shape;422;p25"/>
          <p:cNvGrpSpPr/>
          <p:nvPr/>
        </p:nvGrpSpPr>
        <p:grpSpPr>
          <a:xfrm>
            <a:off x="6329444" y="1871837"/>
            <a:ext cx="1112042" cy="554399"/>
            <a:chOff x="2902318" y="1299882"/>
            <a:chExt cx="1660508" cy="534000"/>
          </a:xfrm>
        </p:grpSpPr>
        <p:sp>
          <p:nvSpPr>
            <p:cNvPr id="423" name="Google Shape;423;p25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PAYMENT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25" name="Google Shape;425;p25"/>
          <p:cNvGrpSpPr/>
          <p:nvPr/>
        </p:nvGrpSpPr>
        <p:grpSpPr>
          <a:xfrm>
            <a:off x="7219428" y="1772950"/>
            <a:ext cx="381584" cy="390853"/>
            <a:chOff x="6857996" y="941273"/>
            <a:chExt cx="468373" cy="492879"/>
          </a:xfrm>
        </p:grpSpPr>
        <p:sp>
          <p:nvSpPr>
            <p:cNvPr id="426" name="Google Shape;426;p25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28" name="Google Shape;428;p25"/>
          <p:cNvSpPr/>
          <p:nvPr/>
        </p:nvSpPr>
        <p:spPr>
          <a:xfrm>
            <a:off x="1210243" y="1546419"/>
            <a:ext cx="280200" cy="235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25"/>
          <p:cNvCxnSpPr>
            <a:stCxn id="411" idx="2"/>
            <a:endCxn id="408" idx="1"/>
          </p:cNvCxnSpPr>
          <p:nvPr/>
        </p:nvCxnSpPr>
        <p:spPr>
          <a:xfrm flipH="1" rot="-5400000">
            <a:off x="1654250" y="1764153"/>
            <a:ext cx="115200" cy="67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25"/>
          <p:cNvSpPr txBox="1"/>
          <p:nvPr/>
        </p:nvSpPr>
        <p:spPr>
          <a:xfrm>
            <a:off x="1665177" y="3420025"/>
            <a:ext cx="21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(1)  get_movies_in_shopping_cart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25"/>
          <p:cNvSpPr txBox="1"/>
          <p:nvPr/>
        </p:nvSpPr>
        <p:spPr>
          <a:xfrm>
            <a:off x="3841375" y="2323708"/>
            <a:ext cx="173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(3) proceed_with_payment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2" name="Google Shape;432;p25"/>
          <p:cNvCxnSpPr>
            <a:stCxn id="424" idx="1"/>
            <a:endCxn id="408" idx="3"/>
          </p:cNvCxnSpPr>
          <p:nvPr/>
        </p:nvCxnSpPr>
        <p:spPr>
          <a:xfrm flipH="1">
            <a:off x="3162944" y="2161341"/>
            <a:ext cx="31665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5"/>
          <p:cNvSpPr txBox="1"/>
          <p:nvPr/>
        </p:nvSpPr>
        <p:spPr>
          <a:xfrm>
            <a:off x="4052025" y="1891550"/>
            <a:ext cx="154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(4) payment_declined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p25"/>
          <p:cNvCxnSpPr>
            <a:stCxn id="413" idx="0"/>
          </p:cNvCxnSpPr>
          <p:nvPr/>
        </p:nvCxnSpPr>
        <p:spPr>
          <a:xfrm flipH="1" rot="5400000">
            <a:off x="2904567" y="2541599"/>
            <a:ext cx="1636200" cy="1439100"/>
          </a:xfrm>
          <a:prstGeom prst="bentConnector3">
            <a:avLst>
              <a:gd fmla="val 520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5"/>
          <p:cNvSpPr txBox="1"/>
          <p:nvPr/>
        </p:nvSpPr>
        <p:spPr>
          <a:xfrm>
            <a:off x="2945563" y="2867930"/>
            <a:ext cx="154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(2) return list_of_movies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6" name="Google Shape;436;p25"/>
          <p:cNvCxnSpPr/>
          <p:nvPr/>
        </p:nvCxnSpPr>
        <p:spPr>
          <a:xfrm>
            <a:off x="3160050" y="2375650"/>
            <a:ext cx="31713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5"/>
          <p:cNvSpPr/>
          <p:nvPr/>
        </p:nvSpPr>
        <p:spPr>
          <a:xfrm>
            <a:off x="1234900" y="2635625"/>
            <a:ext cx="190500" cy="15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5"/>
          <p:cNvSpPr txBox="1"/>
          <p:nvPr/>
        </p:nvSpPr>
        <p:spPr>
          <a:xfrm>
            <a:off x="784400" y="2723025"/>
            <a:ext cx="127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Order failed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9" name="Google Shape;439;p25"/>
          <p:cNvCxnSpPr>
            <a:endCxn id="438" idx="0"/>
          </p:cNvCxnSpPr>
          <p:nvPr/>
        </p:nvCxnSpPr>
        <p:spPr>
          <a:xfrm flipH="1">
            <a:off x="1424000" y="2420325"/>
            <a:ext cx="678000" cy="30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445" name="Google Shape;445;p26"/>
          <p:cNvSpPr txBox="1"/>
          <p:nvPr>
            <p:ph idx="1" type="body"/>
          </p:nvPr>
        </p:nvSpPr>
        <p:spPr>
          <a:xfrm>
            <a:off x="1297500" y="1108125"/>
            <a:ext cx="70389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Kubernetes environment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replica = 1 for all deployments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nginx ingress controller as an entrypoint to the application and APIs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 node kubernetes environments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451" name="Google Shape;451;p27"/>
          <p:cNvSpPr txBox="1"/>
          <p:nvPr>
            <p:ph idx="1" type="body"/>
          </p:nvPr>
        </p:nvSpPr>
        <p:spPr>
          <a:xfrm>
            <a:off x="1297500" y="1108125"/>
            <a:ext cx="70389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Inventory microservice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Shipping microservice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customers demographics, such as gender, preference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be used for data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Movie recommendations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idx="4294967295" type="body"/>
          </p:nvPr>
        </p:nvSpPr>
        <p:spPr>
          <a:xfrm>
            <a:off x="1003906" y="1108125"/>
            <a:ext cx="70389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 for your attention</a:t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400"/>
              <a:t>Q &amp; A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Based on microservices architecture, design and implement a transactional application that is capable to handle 500 transactions per second.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Movie Store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653229" y="2176247"/>
            <a:ext cx="1306475" cy="1381607"/>
            <a:chOff x="465663" y="1718343"/>
            <a:chExt cx="1306475" cy="1381607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720102" y="2699750"/>
              <a:ext cx="82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CLIENT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4" name="Google Shape;15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5663" y="1718343"/>
              <a:ext cx="1306475" cy="1037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4520819" y="1137674"/>
            <a:ext cx="1112042" cy="554399"/>
            <a:chOff x="2902318" y="1299882"/>
            <a:chExt cx="1660508" cy="534000"/>
          </a:xfrm>
        </p:grpSpPr>
        <p:sp>
          <p:nvSpPr>
            <p:cNvPr id="156" name="Google Shape;156;p16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CUSTOMER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4526757" y="3338112"/>
            <a:ext cx="1112046" cy="554399"/>
            <a:chOff x="2902318" y="1299880"/>
            <a:chExt cx="1660513" cy="534000"/>
          </a:xfrm>
        </p:grpSpPr>
        <p:sp>
          <p:nvSpPr>
            <p:cNvPr id="159" name="Google Shape;159;p16"/>
            <p:cNvSpPr/>
            <p:nvPr/>
          </p:nvSpPr>
          <p:spPr>
            <a:xfrm>
              <a:off x="2902331" y="1299880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2902318" y="1329529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ORDER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4529598" y="1896015"/>
            <a:ext cx="1112038" cy="554399"/>
            <a:chOff x="2902318" y="1299875"/>
            <a:chExt cx="1660501" cy="534000"/>
          </a:xfrm>
        </p:grpSpPr>
        <p:sp>
          <p:nvSpPr>
            <p:cNvPr id="162" name="Google Shape;162;p16"/>
            <p:cNvSpPr/>
            <p:nvPr/>
          </p:nvSpPr>
          <p:spPr>
            <a:xfrm>
              <a:off x="2902319" y="1299875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2902318" y="1318828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MOVIE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4526780" y="2617287"/>
            <a:ext cx="1112045" cy="554399"/>
            <a:chOff x="2902318" y="1299878"/>
            <a:chExt cx="1660512" cy="534000"/>
          </a:xfrm>
        </p:grpSpPr>
        <p:sp>
          <p:nvSpPr>
            <p:cNvPr id="165" name="Google Shape;165;p16"/>
            <p:cNvSpPr/>
            <p:nvPr/>
          </p:nvSpPr>
          <p:spPr>
            <a:xfrm>
              <a:off x="2902330" y="1299878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2902318" y="1329529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CART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2902321" y="941219"/>
            <a:ext cx="450465" cy="3832500"/>
            <a:chOff x="3079374" y="941219"/>
            <a:chExt cx="450465" cy="3832500"/>
          </a:xfrm>
        </p:grpSpPr>
        <p:sp>
          <p:nvSpPr>
            <p:cNvPr id="168" name="Google Shape;168;p16"/>
            <p:cNvSpPr/>
            <p:nvPr/>
          </p:nvSpPr>
          <p:spPr>
            <a:xfrm>
              <a:off x="3079376" y="941219"/>
              <a:ext cx="448200" cy="38325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3079374" y="1172268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3079374" y="1470335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3081615" y="1757215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3081638" y="2198544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3079385" y="2509366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>
              <a:off x="3079374" y="2825900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3079374" y="3149474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3079374" y="3763078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3081624" y="3473056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W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3079374" y="4084541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79" name="Google Shape;179;p16"/>
          <p:cNvCxnSpPr/>
          <p:nvPr/>
        </p:nvCxnSpPr>
        <p:spPr>
          <a:xfrm flipH="1" rot="10800000">
            <a:off x="2003618" y="2404625"/>
            <a:ext cx="8259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/>
          <p:nvPr/>
        </p:nvCxnSpPr>
        <p:spPr>
          <a:xfrm flipH="1" rot="10800000">
            <a:off x="2003618" y="2709425"/>
            <a:ext cx="8259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/>
          <p:nvPr/>
        </p:nvCxnSpPr>
        <p:spPr>
          <a:xfrm flipH="1" rot="10800000">
            <a:off x="2003618" y="3014225"/>
            <a:ext cx="8259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6"/>
          <p:cNvSpPr txBox="1"/>
          <p:nvPr/>
        </p:nvSpPr>
        <p:spPr>
          <a:xfrm>
            <a:off x="1927406" y="2019300"/>
            <a:ext cx="94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16"/>
          <p:cNvCxnSpPr/>
          <p:nvPr/>
        </p:nvCxnSpPr>
        <p:spPr>
          <a:xfrm flipH="1" rot="10800000">
            <a:off x="3388389" y="43210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184" name="Google Shape;184;p16"/>
          <p:cNvGrpSpPr/>
          <p:nvPr/>
        </p:nvGrpSpPr>
        <p:grpSpPr>
          <a:xfrm>
            <a:off x="7572981" y="970369"/>
            <a:ext cx="710400" cy="3832500"/>
            <a:chOff x="8209475" y="981575"/>
            <a:chExt cx="710400" cy="3832500"/>
          </a:xfrm>
        </p:grpSpPr>
        <p:sp>
          <p:nvSpPr>
            <p:cNvPr id="185" name="Google Shape;185;p16"/>
            <p:cNvSpPr/>
            <p:nvPr/>
          </p:nvSpPr>
          <p:spPr>
            <a:xfrm>
              <a:off x="8209475" y="981575"/>
              <a:ext cx="710400" cy="3832500"/>
            </a:xfrm>
            <a:prstGeom prst="can">
              <a:avLst>
                <a:gd fmla="val 25000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8340574" y="1172285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8340574" y="1414335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8340574" y="1674715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8340574" y="1914521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8340574" y="2176738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8340574" y="2416544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8340574" y="2689968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8340574" y="3079924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8340574" y="3317488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8340574" y="3550571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8340574" y="3790376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K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8340574" y="4039147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8349538" y="4292400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6027128" y="986087"/>
            <a:ext cx="381584" cy="390853"/>
            <a:chOff x="6857996" y="941273"/>
            <a:chExt cx="468373" cy="492879"/>
          </a:xfrm>
        </p:grpSpPr>
        <p:sp>
          <p:nvSpPr>
            <p:cNvPr id="200" name="Google Shape;200;p16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02" name="Google Shape;202;p16"/>
          <p:cNvCxnSpPr/>
          <p:nvPr/>
        </p:nvCxnSpPr>
        <p:spPr>
          <a:xfrm>
            <a:off x="5634089" y="1196804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5665465" y="1985699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4" name="Google Shape;204;p16"/>
          <p:cNvCxnSpPr/>
          <p:nvPr/>
        </p:nvCxnSpPr>
        <p:spPr>
          <a:xfrm>
            <a:off x="5645295" y="2707357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5" name="Google Shape;205;p16"/>
          <p:cNvCxnSpPr/>
          <p:nvPr/>
        </p:nvCxnSpPr>
        <p:spPr>
          <a:xfrm>
            <a:off x="5634089" y="4188775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06" name="Google Shape;206;p16"/>
          <p:cNvGrpSpPr/>
          <p:nvPr/>
        </p:nvGrpSpPr>
        <p:grpSpPr>
          <a:xfrm>
            <a:off x="4526731" y="4067631"/>
            <a:ext cx="1115533" cy="557763"/>
            <a:chOff x="2902318" y="1299880"/>
            <a:chExt cx="1660513" cy="534000"/>
          </a:xfrm>
        </p:grpSpPr>
        <p:sp>
          <p:nvSpPr>
            <p:cNvPr id="207" name="Google Shape;207;p16"/>
            <p:cNvSpPr/>
            <p:nvPr/>
          </p:nvSpPr>
          <p:spPr>
            <a:xfrm>
              <a:off x="2902331" y="1299880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2902318" y="1329529"/>
              <a:ext cx="166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PAYMENT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09" name="Google Shape;209;p16"/>
          <p:cNvCxnSpPr/>
          <p:nvPr/>
        </p:nvCxnSpPr>
        <p:spPr>
          <a:xfrm flipH="1" rot="10800000">
            <a:off x="3388389" y="36352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0" name="Google Shape;210;p16"/>
          <p:cNvCxnSpPr/>
          <p:nvPr/>
        </p:nvCxnSpPr>
        <p:spPr>
          <a:xfrm flipH="1" rot="10800000">
            <a:off x="3388389" y="2906868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1" name="Google Shape;211;p16"/>
          <p:cNvCxnSpPr/>
          <p:nvPr/>
        </p:nvCxnSpPr>
        <p:spPr>
          <a:xfrm flipH="1" rot="10800000">
            <a:off x="3388389" y="21874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12" name="Google Shape;212;p16"/>
          <p:cNvCxnSpPr/>
          <p:nvPr/>
        </p:nvCxnSpPr>
        <p:spPr>
          <a:xfrm flipH="1" rot="10800000">
            <a:off x="3399595" y="14254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13" name="Google Shape;213;p16"/>
          <p:cNvGrpSpPr/>
          <p:nvPr/>
        </p:nvGrpSpPr>
        <p:grpSpPr>
          <a:xfrm>
            <a:off x="6027128" y="1777222"/>
            <a:ext cx="381584" cy="390853"/>
            <a:chOff x="6857996" y="941273"/>
            <a:chExt cx="468373" cy="492879"/>
          </a:xfrm>
        </p:grpSpPr>
        <p:sp>
          <p:nvSpPr>
            <p:cNvPr id="214" name="Google Shape;214;p16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6" name="Google Shape;216;p16"/>
          <p:cNvGrpSpPr/>
          <p:nvPr/>
        </p:nvGrpSpPr>
        <p:grpSpPr>
          <a:xfrm>
            <a:off x="6030771" y="2501122"/>
            <a:ext cx="381584" cy="390853"/>
            <a:chOff x="6857996" y="941273"/>
            <a:chExt cx="468373" cy="492879"/>
          </a:xfrm>
        </p:grpSpPr>
        <p:sp>
          <p:nvSpPr>
            <p:cNvPr id="217" name="Google Shape;217;p16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6030771" y="3957887"/>
            <a:ext cx="381584" cy="390853"/>
            <a:chOff x="6857996" y="941273"/>
            <a:chExt cx="468373" cy="492879"/>
          </a:xfrm>
        </p:grpSpPr>
        <p:sp>
          <p:nvSpPr>
            <p:cNvPr id="220" name="Google Shape;220;p16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22" name="Google Shape;222;p16"/>
          <p:cNvCxnSpPr/>
          <p:nvPr/>
        </p:nvCxnSpPr>
        <p:spPr>
          <a:xfrm flipH="1" rot="10800000">
            <a:off x="5683615" y="3698069"/>
            <a:ext cx="18669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3" name="Google Shape;223;p16"/>
          <p:cNvCxnSpPr/>
          <p:nvPr/>
        </p:nvCxnSpPr>
        <p:spPr>
          <a:xfrm flipH="1" rot="10800000">
            <a:off x="5674650" y="4448863"/>
            <a:ext cx="18669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4" name="Google Shape;224;p16"/>
          <p:cNvCxnSpPr/>
          <p:nvPr/>
        </p:nvCxnSpPr>
        <p:spPr>
          <a:xfrm>
            <a:off x="5645295" y="3469357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25" name="Google Shape;225;p16"/>
          <p:cNvGrpSpPr/>
          <p:nvPr/>
        </p:nvGrpSpPr>
        <p:grpSpPr>
          <a:xfrm>
            <a:off x="6028530" y="3254157"/>
            <a:ext cx="381584" cy="390853"/>
            <a:chOff x="6857996" y="941273"/>
            <a:chExt cx="468373" cy="492879"/>
          </a:xfrm>
        </p:grpSpPr>
        <p:sp>
          <p:nvSpPr>
            <p:cNvPr id="226" name="Google Shape;226;p16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28" name="Google Shape;228;p16"/>
          <p:cNvCxnSpPr/>
          <p:nvPr/>
        </p:nvCxnSpPr>
        <p:spPr>
          <a:xfrm flipH="1" rot="10800000">
            <a:off x="5683615" y="2980893"/>
            <a:ext cx="18669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1297500" y="393750"/>
            <a:ext cx="70389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grpSp>
        <p:nvGrpSpPr>
          <p:cNvPr id="234" name="Google Shape;234;p17"/>
          <p:cNvGrpSpPr/>
          <p:nvPr/>
        </p:nvGrpSpPr>
        <p:grpSpPr>
          <a:xfrm>
            <a:off x="653229" y="2176247"/>
            <a:ext cx="1306475" cy="1381607"/>
            <a:chOff x="465663" y="1718343"/>
            <a:chExt cx="1306475" cy="1381607"/>
          </a:xfrm>
        </p:grpSpPr>
        <p:sp>
          <p:nvSpPr>
            <p:cNvPr id="235" name="Google Shape;235;p17"/>
            <p:cNvSpPr txBox="1"/>
            <p:nvPr/>
          </p:nvSpPr>
          <p:spPr>
            <a:xfrm>
              <a:off x="720102" y="2699750"/>
              <a:ext cx="82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CLIENT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36" name="Google Shape;23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5663" y="1718343"/>
              <a:ext cx="1306475" cy="1037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17"/>
          <p:cNvGrpSpPr/>
          <p:nvPr/>
        </p:nvGrpSpPr>
        <p:grpSpPr>
          <a:xfrm>
            <a:off x="4520819" y="1137674"/>
            <a:ext cx="1112042" cy="554399"/>
            <a:chOff x="2902318" y="1299882"/>
            <a:chExt cx="1660508" cy="534000"/>
          </a:xfrm>
        </p:grpSpPr>
        <p:sp>
          <p:nvSpPr>
            <p:cNvPr id="238" name="Google Shape;238;p17"/>
            <p:cNvSpPr/>
            <p:nvPr/>
          </p:nvSpPr>
          <p:spPr>
            <a:xfrm>
              <a:off x="2902325" y="1299882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 txBox="1"/>
            <p:nvPr/>
          </p:nvSpPr>
          <p:spPr>
            <a:xfrm>
              <a:off x="2902318" y="1356283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CUSTOMER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4526757" y="3338112"/>
            <a:ext cx="1112046" cy="554399"/>
            <a:chOff x="2902318" y="1299880"/>
            <a:chExt cx="1660513" cy="534000"/>
          </a:xfrm>
        </p:grpSpPr>
        <p:sp>
          <p:nvSpPr>
            <p:cNvPr id="241" name="Google Shape;241;p17"/>
            <p:cNvSpPr/>
            <p:nvPr/>
          </p:nvSpPr>
          <p:spPr>
            <a:xfrm>
              <a:off x="2902331" y="1299880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 txBox="1"/>
            <p:nvPr/>
          </p:nvSpPr>
          <p:spPr>
            <a:xfrm>
              <a:off x="2902318" y="1329529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ORDER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3" name="Google Shape;243;p17"/>
          <p:cNvGrpSpPr/>
          <p:nvPr/>
        </p:nvGrpSpPr>
        <p:grpSpPr>
          <a:xfrm>
            <a:off x="4529598" y="1896015"/>
            <a:ext cx="1112038" cy="554399"/>
            <a:chOff x="2902318" y="1299875"/>
            <a:chExt cx="1660501" cy="534000"/>
          </a:xfrm>
        </p:grpSpPr>
        <p:sp>
          <p:nvSpPr>
            <p:cNvPr id="244" name="Google Shape;244;p17"/>
            <p:cNvSpPr/>
            <p:nvPr/>
          </p:nvSpPr>
          <p:spPr>
            <a:xfrm>
              <a:off x="2902319" y="1299875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2902318" y="1318828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MOVIE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17"/>
          <p:cNvGrpSpPr/>
          <p:nvPr/>
        </p:nvGrpSpPr>
        <p:grpSpPr>
          <a:xfrm>
            <a:off x="4526780" y="2617287"/>
            <a:ext cx="1112045" cy="554399"/>
            <a:chOff x="2902318" y="1299878"/>
            <a:chExt cx="1660512" cy="534000"/>
          </a:xfrm>
        </p:grpSpPr>
        <p:sp>
          <p:nvSpPr>
            <p:cNvPr id="247" name="Google Shape;247;p17"/>
            <p:cNvSpPr/>
            <p:nvPr/>
          </p:nvSpPr>
          <p:spPr>
            <a:xfrm>
              <a:off x="2902330" y="1299878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2902318" y="1329529"/>
              <a:ext cx="16605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CART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17"/>
          <p:cNvGrpSpPr/>
          <p:nvPr/>
        </p:nvGrpSpPr>
        <p:grpSpPr>
          <a:xfrm>
            <a:off x="2902321" y="941219"/>
            <a:ext cx="450465" cy="3832500"/>
            <a:chOff x="3079374" y="941219"/>
            <a:chExt cx="450465" cy="3832500"/>
          </a:xfrm>
        </p:grpSpPr>
        <p:sp>
          <p:nvSpPr>
            <p:cNvPr id="250" name="Google Shape;250;p17"/>
            <p:cNvSpPr/>
            <p:nvPr/>
          </p:nvSpPr>
          <p:spPr>
            <a:xfrm>
              <a:off x="3079376" y="941219"/>
              <a:ext cx="448200" cy="38325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3079374" y="1172268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3079374" y="1470335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3081615" y="1757215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17"/>
            <p:cNvSpPr txBox="1"/>
            <p:nvPr/>
          </p:nvSpPr>
          <p:spPr>
            <a:xfrm>
              <a:off x="3081638" y="2198544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3079385" y="2509366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3079374" y="2825900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3079374" y="3149474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3079374" y="3763078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3081624" y="3473056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W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3079374" y="4084541"/>
              <a:ext cx="44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</a:t>
              </a:r>
              <a:endParaRPr b="1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61" name="Google Shape;261;p17"/>
          <p:cNvCxnSpPr/>
          <p:nvPr/>
        </p:nvCxnSpPr>
        <p:spPr>
          <a:xfrm flipH="1" rot="10800000">
            <a:off x="2003618" y="2404625"/>
            <a:ext cx="8259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17"/>
          <p:cNvCxnSpPr/>
          <p:nvPr/>
        </p:nvCxnSpPr>
        <p:spPr>
          <a:xfrm flipH="1" rot="10800000">
            <a:off x="2003618" y="2709425"/>
            <a:ext cx="8259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7"/>
          <p:cNvCxnSpPr/>
          <p:nvPr/>
        </p:nvCxnSpPr>
        <p:spPr>
          <a:xfrm flipH="1" rot="10800000">
            <a:off x="2003618" y="3014225"/>
            <a:ext cx="825900" cy="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7"/>
          <p:cNvSpPr txBox="1"/>
          <p:nvPr/>
        </p:nvSpPr>
        <p:spPr>
          <a:xfrm>
            <a:off x="1927406" y="2019300"/>
            <a:ext cx="94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17"/>
          <p:cNvCxnSpPr/>
          <p:nvPr/>
        </p:nvCxnSpPr>
        <p:spPr>
          <a:xfrm flipH="1" rot="10800000">
            <a:off x="3388389" y="43210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66" name="Google Shape;266;p17"/>
          <p:cNvGrpSpPr/>
          <p:nvPr/>
        </p:nvGrpSpPr>
        <p:grpSpPr>
          <a:xfrm>
            <a:off x="7572981" y="970369"/>
            <a:ext cx="710400" cy="3832500"/>
            <a:chOff x="8209475" y="981575"/>
            <a:chExt cx="710400" cy="3832500"/>
          </a:xfrm>
        </p:grpSpPr>
        <p:sp>
          <p:nvSpPr>
            <p:cNvPr id="267" name="Google Shape;267;p17"/>
            <p:cNvSpPr/>
            <p:nvPr/>
          </p:nvSpPr>
          <p:spPr>
            <a:xfrm>
              <a:off x="8209475" y="981575"/>
              <a:ext cx="710400" cy="3832500"/>
            </a:xfrm>
            <a:prstGeom prst="can">
              <a:avLst>
                <a:gd fmla="val 25000" name="adj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 txBox="1"/>
            <p:nvPr/>
          </p:nvSpPr>
          <p:spPr>
            <a:xfrm>
              <a:off x="8340574" y="1172285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Google Shape;269;p17"/>
            <p:cNvSpPr txBox="1"/>
            <p:nvPr/>
          </p:nvSpPr>
          <p:spPr>
            <a:xfrm>
              <a:off x="8340574" y="1414335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0" name="Google Shape;270;p17"/>
            <p:cNvSpPr txBox="1"/>
            <p:nvPr/>
          </p:nvSpPr>
          <p:spPr>
            <a:xfrm>
              <a:off x="8340574" y="1674715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8340574" y="1914521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8340574" y="2176738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8340574" y="2416544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8340574" y="2689968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5" name="Google Shape;275;p17"/>
            <p:cNvSpPr txBox="1"/>
            <p:nvPr/>
          </p:nvSpPr>
          <p:spPr>
            <a:xfrm>
              <a:off x="8340574" y="3079924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6" name="Google Shape;276;p17"/>
            <p:cNvSpPr txBox="1"/>
            <p:nvPr/>
          </p:nvSpPr>
          <p:spPr>
            <a:xfrm>
              <a:off x="8340574" y="3317488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8340574" y="3550571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17"/>
            <p:cNvSpPr txBox="1"/>
            <p:nvPr/>
          </p:nvSpPr>
          <p:spPr>
            <a:xfrm>
              <a:off x="8340574" y="3790376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K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9" name="Google Shape;279;p17"/>
            <p:cNvSpPr txBox="1"/>
            <p:nvPr/>
          </p:nvSpPr>
          <p:spPr>
            <a:xfrm>
              <a:off x="8340574" y="4039147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0" name="Google Shape;280;p17"/>
            <p:cNvSpPr txBox="1"/>
            <p:nvPr/>
          </p:nvSpPr>
          <p:spPr>
            <a:xfrm>
              <a:off x="8349538" y="4292400"/>
              <a:ext cx="448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</a:t>
              </a:r>
              <a:endParaRPr b="1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6027128" y="986087"/>
            <a:ext cx="381584" cy="390853"/>
            <a:chOff x="6857996" y="941273"/>
            <a:chExt cx="468373" cy="492879"/>
          </a:xfrm>
        </p:grpSpPr>
        <p:sp>
          <p:nvSpPr>
            <p:cNvPr id="282" name="Google Shape;282;p17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84" name="Google Shape;284;p17"/>
          <p:cNvCxnSpPr/>
          <p:nvPr/>
        </p:nvCxnSpPr>
        <p:spPr>
          <a:xfrm>
            <a:off x="5634089" y="1196804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5665465" y="1985699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6" name="Google Shape;286;p17"/>
          <p:cNvCxnSpPr/>
          <p:nvPr/>
        </p:nvCxnSpPr>
        <p:spPr>
          <a:xfrm>
            <a:off x="5645295" y="2707357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7" name="Google Shape;287;p17"/>
          <p:cNvCxnSpPr/>
          <p:nvPr/>
        </p:nvCxnSpPr>
        <p:spPr>
          <a:xfrm>
            <a:off x="5634089" y="4188775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88" name="Google Shape;288;p17"/>
          <p:cNvGrpSpPr/>
          <p:nvPr/>
        </p:nvGrpSpPr>
        <p:grpSpPr>
          <a:xfrm>
            <a:off x="4526731" y="4067631"/>
            <a:ext cx="1115533" cy="557763"/>
            <a:chOff x="2902318" y="1299880"/>
            <a:chExt cx="1660513" cy="534000"/>
          </a:xfrm>
        </p:grpSpPr>
        <p:sp>
          <p:nvSpPr>
            <p:cNvPr id="289" name="Google Shape;289;p17"/>
            <p:cNvSpPr/>
            <p:nvPr/>
          </p:nvSpPr>
          <p:spPr>
            <a:xfrm>
              <a:off x="2902331" y="1299880"/>
              <a:ext cx="1660500" cy="5340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2902318" y="1329529"/>
              <a:ext cx="166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PAYMENT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MICROSERVICE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91" name="Google Shape;291;p17"/>
          <p:cNvCxnSpPr/>
          <p:nvPr/>
        </p:nvCxnSpPr>
        <p:spPr>
          <a:xfrm flipH="1" rot="10800000">
            <a:off x="3388389" y="36352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2" name="Google Shape;292;p17"/>
          <p:cNvCxnSpPr/>
          <p:nvPr/>
        </p:nvCxnSpPr>
        <p:spPr>
          <a:xfrm flipH="1" rot="10800000">
            <a:off x="3388389" y="2906868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3" name="Google Shape;293;p17"/>
          <p:cNvCxnSpPr/>
          <p:nvPr/>
        </p:nvCxnSpPr>
        <p:spPr>
          <a:xfrm flipH="1" rot="10800000">
            <a:off x="3388389" y="21874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4" name="Google Shape;294;p17"/>
          <p:cNvCxnSpPr/>
          <p:nvPr/>
        </p:nvCxnSpPr>
        <p:spPr>
          <a:xfrm flipH="1" rot="10800000">
            <a:off x="3399595" y="1425450"/>
            <a:ext cx="10716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95" name="Google Shape;295;p17"/>
          <p:cNvGrpSpPr/>
          <p:nvPr/>
        </p:nvGrpSpPr>
        <p:grpSpPr>
          <a:xfrm>
            <a:off x="6027128" y="1777222"/>
            <a:ext cx="381584" cy="390853"/>
            <a:chOff x="6857996" y="941273"/>
            <a:chExt cx="468373" cy="492879"/>
          </a:xfrm>
        </p:grpSpPr>
        <p:sp>
          <p:nvSpPr>
            <p:cNvPr id="296" name="Google Shape;296;p17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8" name="Google Shape;298;p17"/>
          <p:cNvGrpSpPr/>
          <p:nvPr/>
        </p:nvGrpSpPr>
        <p:grpSpPr>
          <a:xfrm>
            <a:off x="6030771" y="2501122"/>
            <a:ext cx="381584" cy="390853"/>
            <a:chOff x="6857996" y="941273"/>
            <a:chExt cx="468373" cy="492879"/>
          </a:xfrm>
        </p:grpSpPr>
        <p:sp>
          <p:nvSpPr>
            <p:cNvPr id="299" name="Google Shape;299;p17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1" name="Google Shape;301;p17"/>
          <p:cNvGrpSpPr/>
          <p:nvPr/>
        </p:nvGrpSpPr>
        <p:grpSpPr>
          <a:xfrm>
            <a:off x="6030771" y="3957887"/>
            <a:ext cx="381584" cy="390853"/>
            <a:chOff x="6857996" y="941273"/>
            <a:chExt cx="468373" cy="492879"/>
          </a:xfrm>
        </p:grpSpPr>
        <p:sp>
          <p:nvSpPr>
            <p:cNvPr id="302" name="Google Shape;302;p17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304" name="Google Shape;304;p17"/>
          <p:cNvCxnSpPr/>
          <p:nvPr/>
        </p:nvCxnSpPr>
        <p:spPr>
          <a:xfrm flipH="1" rot="10800000">
            <a:off x="5683615" y="3698069"/>
            <a:ext cx="18669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5" name="Google Shape;305;p17"/>
          <p:cNvCxnSpPr/>
          <p:nvPr/>
        </p:nvCxnSpPr>
        <p:spPr>
          <a:xfrm flipH="1" rot="10800000">
            <a:off x="5674650" y="4448863"/>
            <a:ext cx="18669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5645295" y="3469357"/>
            <a:ext cx="38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028530" y="3254157"/>
            <a:ext cx="381584" cy="390853"/>
            <a:chOff x="6857996" y="941273"/>
            <a:chExt cx="468373" cy="492879"/>
          </a:xfrm>
        </p:grpSpPr>
        <p:sp>
          <p:nvSpPr>
            <p:cNvPr id="308" name="Google Shape;308;p17"/>
            <p:cNvSpPr/>
            <p:nvPr/>
          </p:nvSpPr>
          <p:spPr>
            <a:xfrm>
              <a:off x="6857996" y="941273"/>
              <a:ext cx="448200" cy="446400"/>
            </a:xfrm>
            <a:prstGeom prst="flowChartMagneticDisk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6878169" y="1026451"/>
              <a:ext cx="4482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DB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310" name="Google Shape;310;p17"/>
          <p:cNvCxnSpPr/>
          <p:nvPr/>
        </p:nvCxnSpPr>
        <p:spPr>
          <a:xfrm flipH="1" rot="10800000">
            <a:off x="5683615" y="2980893"/>
            <a:ext cx="18669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61" y="977250"/>
            <a:ext cx="318489" cy="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61" y="1739250"/>
            <a:ext cx="318489" cy="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732" y="2478838"/>
            <a:ext cx="318489" cy="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767" y="3220668"/>
            <a:ext cx="318489" cy="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61" y="3949050"/>
            <a:ext cx="318489" cy="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1046" y="520750"/>
            <a:ext cx="649150" cy="6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 rotWithShape="1">
          <a:blip r:embed="rId6">
            <a:alphaModFix/>
          </a:blip>
          <a:srcRect b="32988" l="0" r="0" t="33685"/>
          <a:stretch/>
        </p:blipFill>
        <p:spPr>
          <a:xfrm>
            <a:off x="5921533" y="909516"/>
            <a:ext cx="580200" cy="19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 rotWithShape="1">
          <a:blip r:embed="rId6">
            <a:alphaModFix/>
          </a:blip>
          <a:srcRect b="32988" l="0" r="0" t="33685"/>
          <a:stretch/>
        </p:blipFill>
        <p:spPr>
          <a:xfrm>
            <a:off x="5932739" y="1716340"/>
            <a:ext cx="580200" cy="19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 rotWithShape="1">
          <a:blip r:embed="rId6">
            <a:alphaModFix/>
          </a:blip>
          <a:srcRect b="32988" l="0" r="0" t="33685"/>
          <a:stretch/>
        </p:blipFill>
        <p:spPr>
          <a:xfrm>
            <a:off x="5941704" y="3197758"/>
            <a:ext cx="580200" cy="19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 rotWithShape="1">
          <a:blip r:embed="rId6">
            <a:alphaModFix/>
          </a:blip>
          <a:srcRect b="32988" l="0" r="0" t="33685"/>
          <a:stretch/>
        </p:blipFill>
        <p:spPr>
          <a:xfrm>
            <a:off x="5921533" y="3903728"/>
            <a:ext cx="580200" cy="19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 rotWithShape="1">
          <a:blip r:embed="rId7">
            <a:alphaModFix/>
          </a:blip>
          <a:srcRect b="22642" l="27584" r="27045" t="18864"/>
          <a:stretch/>
        </p:blipFill>
        <p:spPr>
          <a:xfrm>
            <a:off x="6067398" y="2363687"/>
            <a:ext cx="318475" cy="28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0375" y="1739249"/>
            <a:ext cx="450450" cy="67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34501" y="765414"/>
            <a:ext cx="481574" cy="4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1297500" y="393750"/>
            <a:ext cx="70389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microservice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1297500" y="1096900"/>
            <a:ext cx="70389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Customer data: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Customer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Name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Address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Email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Password (encrypted)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Phone number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Credit card data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Credit card number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Card holder name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Expiry date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Created timestamp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1297500" y="393750"/>
            <a:ext cx="70389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microservice (contd)</a:t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1297500" y="1096900"/>
            <a:ext cx="70389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Endpoints in the customer microservice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 / register a new customer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Edit / update a customer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Get customer detail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login / authentication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 / create a new credit card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Delete an existing credit card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</a:t>
            </a:r>
            <a:r>
              <a:rPr lang="en"/>
              <a:t> microservice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297500" y="1119325"/>
            <a:ext cx="7038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Movie data: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Movie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Title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Runtime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Release date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Genre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Created timestamp</a:t>
            </a:r>
            <a:endParaRPr sz="1700"/>
          </a:p>
        </p:txBody>
      </p:sp>
      <p:sp>
        <p:nvSpPr>
          <p:cNvPr id="342" name="Google Shape;342;p20"/>
          <p:cNvSpPr txBox="1"/>
          <p:nvPr/>
        </p:nvSpPr>
        <p:spPr>
          <a:xfrm>
            <a:off x="1297500" y="3395375"/>
            <a:ext cx="67821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Endpoints in the movie microservice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a new movie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Edit / update a movie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a movie detail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list of movies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r>
              <a:rPr lang="en"/>
              <a:t> microservice</a:t>
            </a:r>
            <a:endParaRPr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1297500" y="1108125"/>
            <a:ext cx="70389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Cart</a:t>
            </a:r>
            <a:r>
              <a:rPr lang="en" sz="2000"/>
              <a:t> data: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Customer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Movie id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Price</a:t>
            </a:r>
            <a:endParaRPr sz="1700"/>
          </a:p>
        </p:txBody>
      </p:sp>
      <p:sp>
        <p:nvSpPr>
          <p:cNvPr id="349" name="Google Shape;349;p21"/>
          <p:cNvSpPr txBox="1"/>
          <p:nvPr/>
        </p:nvSpPr>
        <p:spPr>
          <a:xfrm>
            <a:off x="1259525" y="2664775"/>
            <a:ext cx="6974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Endpoints in the cart microservice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movie to the cart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movie from the cart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