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63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6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6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7EE22F7-56BA-4603-BD1B-1C405E564324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EFFC1E-3566-4DE0-A82C-02838C65296A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63CF30-57A5-470D-9356-A7BF0C8CF795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27B1A9-710A-4FB5-8788-477769C4FA48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Imagen 4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Imagen 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1" name="Imagen 9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Imagen 1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6" name="Imagen 1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Imagen 1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1" name="Imagen 1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Imagen 22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6" name="Imagen 22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Imagen 2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1" name="Imagen 2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Imagen 3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6" name="Imagen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0" name="Imagen 35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1" name="Imagen 3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4650480" y="1114560"/>
            <a:ext cx="4318560" cy="21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-2880" y="0"/>
            <a:ext cx="9146160" cy="73584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 rot="10800000" flipH="1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 rot="10800000" flipH="1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3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4"/>
          <p:cNvSpPr/>
          <p:nvPr/>
        </p:nvSpPr>
        <p:spPr>
          <a:xfrm rot="10800000" flipH="1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8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3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 rot="10800000" flipH="1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5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8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4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6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8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s-AR" sz="32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Modularización y Métodos (Repaso)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94560" y="16794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 = 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Global!'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Mundo!!'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5385F7-B745-4A12-B958-624D824897D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99960" y="1702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 = 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Global!'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Mundo!!'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BC48C1-5D15-4F7F-8580-C249C845DC96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5492880" y="2569680"/>
            <a:ext cx="3516480" cy="128412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variable local esconde la  global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 flipH="1">
            <a:off x="2585160" y="3212280"/>
            <a:ext cx="2906280" cy="35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5" name="Google Shape;296;p35"/>
          <p:cNvPicPr/>
          <p:nvPr/>
        </p:nvPicPr>
        <p:blipFill>
          <a:blip r:embed="rId2"/>
          <a:stretch/>
        </p:blipFill>
        <p:spPr>
          <a:xfrm>
            <a:off x="995760" y="4843800"/>
            <a:ext cx="6086520" cy="173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0CD76A3-D71D-4216-9F18-E5B0239927AC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476640" y="1605600"/>
            <a:ext cx="7886160" cy="46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476640" y="1605600"/>
            <a:ext cx="7886160" cy="46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41E79FF-E4A9-4E3A-8659-94DB4B0383D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Google Shape;312;p37"/>
          <p:cNvPicPr/>
          <p:nvPr/>
        </p:nvPicPr>
        <p:blipFill>
          <a:blip r:embed="rId2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13" name="Google Shape;313;p37"/>
          <p:cNvPicPr/>
          <p:nvPr/>
        </p:nvPicPr>
        <p:blipFill>
          <a:blip r:embed="rId2"/>
          <a:stretch/>
        </p:blipFill>
        <p:spPr>
          <a:xfrm>
            <a:off x="3781440" y="4317480"/>
            <a:ext cx="4723560" cy="115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476280" y="161064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2A42827-4546-42A9-9D07-3202E121DF9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476280" y="1621440"/>
            <a:ext cx="7886160" cy="48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904C47F-806E-4A91-B8DB-17A8E7E1FDA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0" name="Google Shape;328;p39"/>
          <p:cNvPicPr/>
          <p:nvPr/>
        </p:nvPicPr>
        <p:blipFill>
          <a:blip r:embed="rId2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21" name="Google Shape;329;p39"/>
          <p:cNvPicPr/>
          <p:nvPr/>
        </p:nvPicPr>
        <p:blipFill>
          <a:blip r:embed="rId2"/>
          <a:stretch/>
        </p:blipFill>
        <p:spPr>
          <a:xfrm>
            <a:off x="3781440" y="4029840"/>
            <a:ext cx="4723560" cy="115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476280" y="1612800"/>
            <a:ext cx="7886160" cy="468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8F5E73-AC0A-416B-84E2-D4859972950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75F2927-D7D5-4506-B9DB-ED71067D0C2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476280" y="1612800"/>
            <a:ext cx="7886160" cy="468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8" name="Google Shape;344;p41"/>
          <p:cNvPicPr/>
          <p:nvPr/>
        </p:nvPicPr>
        <p:blipFill>
          <a:blip r:embed="rId2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29" name="Google Shape;345;p41"/>
          <p:cNvPicPr/>
          <p:nvPr/>
        </p:nvPicPr>
        <p:blipFill>
          <a:blip r:embed="rId3"/>
          <a:stretch/>
        </p:blipFill>
        <p:spPr>
          <a:xfrm>
            <a:off x="3795840" y="4354200"/>
            <a:ext cx="4695120" cy="12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s-AR" sz="2960" b="1" i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 (Concepto)</a:t>
            </a:r>
            <a:endParaRPr lang="es-AR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Entender el problema, diseñar una estrategia, implementar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Nombres representativos de variables y métodos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Código claro, comprensible, etc.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Identación en las estructuras de control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Comentarios en el código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//Así se comenta en Javascript, con las dos barras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4E4AE20-14B3-4626-8BDC-38128F81BBB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5" name="Google Shape;359;p43"/>
          <p:cNvPicPr/>
          <p:nvPr/>
        </p:nvPicPr>
        <p:blipFill>
          <a:blip r:embed="rId2"/>
          <a:stretch/>
        </p:blipFill>
        <p:spPr>
          <a:xfrm>
            <a:off x="5816880" y="4863600"/>
            <a:ext cx="2770920" cy="16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Repaso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Agrupan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un conjunto de sentencias de código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cohesivas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Tienen un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nombre representativo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ser invocados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declarar parámetros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devolver un valor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 ayudan a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reusar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 código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11E63BE-3F96-492B-B66A-AF873E6F86B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2" name="Google Shape;226;p26"/>
          <p:cNvPicPr/>
          <p:nvPr/>
        </p:nvPicPr>
        <p:blipFill>
          <a:blip r:embed="rId2"/>
          <a:srcRect l="3106" t="5250" r="2404" b="5510"/>
          <a:stretch/>
        </p:blipFill>
        <p:spPr>
          <a:xfrm>
            <a:off x="7305480" y="4887000"/>
            <a:ext cx="1618920" cy="15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Usar métodos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duplicar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Dividir el problema en sub problemas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Construir el código tan simple como sea posible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el código funcione no significa que esté bien programado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E5F9FB-5C37-4A21-9F29-93BE80A885D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9" name="Google Shape;367;p44"/>
          <p:cNvPicPr/>
          <p:nvPr/>
        </p:nvPicPr>
        <p:blipFill>
          <a:blip r:embed="rId2"/>
          <a:stretch/>
        </p:blipFill>
        <p:spPr>
          <a:xfrm>
            <a:off x="6090120" y="2120400"/>
            <a:ext cx="2424600" cy="149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s-AR" sz="3200" b="1" i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 (Conceptos)</a:t>
            </a:r>
            <a:endParaRPr lang="es-AR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656696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5000"/>
              </a:lnSpc>
            </a:pPr>
            <a:r>
              <a:rPr lang="es-AR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Forma particular de organizar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88200">
              <a:lnSpc>
                <a:spcPct val="10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433440">
              <a:lnSpc>
                <a:spcPct val="105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que permiten </a:t>
            </a: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COLECCIONAR </a:t>
            </a: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GUARDARLOS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RECORRERLOS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MANIPULARLOS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7280">
              <a:lnSpc>
                <a:spcPct val="10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319320">
              <a:lnSpc>
                <a:spcPct val="105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Operaciones básicas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COLOCAR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OBTENER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8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91B97E-03BE-4815-844B-56AB96913A0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5511240" y="3525840"/>
            <a:ext cx="3149640" cy="18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960" tIns="111960" rIns="111960" bIns="111960"/>
          <a:lstStyle/>
          <a:p>
            <a:pPr marL="558720" indent="-3193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LISTAS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COLAS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PILAS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ARBOLES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6" name="Google Shape;382;p46"/>
          <p:cNvPicPr/>
          <p:nvPr/>
        </p:nvPicPr>
        <p:blipFill>
          <a:blip r:embed="rId2"/>
          <a:stretch/>
        </p:blipFill>
        <p:spPr>
          <a:xfrm>
            <a:off x="5956477" y="1084320"/>
            <a:ext cx="2764440" cy="13302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383;p46"/>
          <p:cNvPicPr/>
          <p:nvPr/>
        </p:nvPicPr>
        <p:blipFill>
          <a:blip r:embed="rId3"/>
          <a:stretch/>
        </p:blipFill>
        <p:spPr>
          <a:xfrm>
            <a:off x="6476760" y="5400000"/>
            <a:ext cx="2432520" cy="11106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384;p46"/>
          <p:cNvPicPr/>
          <p:nvPr/>
        </p:nvPicPr>
        <p:blipFill>
          <a:blip r:embed="rId4"/>
          <a:stretch/>
        </p:blipFill>
        <p:spPr>
          <a:xfrm>
            <a:off x="3866400" y="4157280"/>
            <a:ext cx="2027160" cy="10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-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según el número de mes muestre el nombre de dicho 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¿Cómo se puede hacer?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E7F7A9C-7579-4562-B84F-83CA4C5E377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2" name="Google Shape;392;p47"/>
          <p:cNvPicPr/>
          <p:nvPr/>
        </p:nvPicPr>
        <p:blipFill>
          <a:blip r:embed="rId2"/>
          <a:stretch/>
        </p:blipFill>
        <p:spPr>
          <a:xfrm>
            <a:off x="4752000" y="4192920"/>
            <a:ext cx="4062600" cy="211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34080" y="1686600"/>
            <a:ext cx="8180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switch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(nroMes)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Enero"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Febrero"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Marzo"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Abril"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Mayo"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Junio"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Julio"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Agosto“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Septiembre"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Octubre"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Noviembre“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Diciembre"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default: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"Ud no ha escrito un número de mes válido"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7526F2D-7CF6-4F29-AD69-BEF6E09B34D1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Google Shape;400;p48"/>
          <p:cNvPicPr/>
          <p:nvPr/>
        </p:nvPicPr>
        <p:blipFill>
          <a:blip r:embed="rId2"/>
          <a:stretch/>
        </p:blipFill>
        <p:spPr>
          <a:xfrm>
            <a:off x="6143400" y="4688280"/>
            <a:ext cx="2999880" cy="188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Otras Necesidades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9196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¿Qué pasa si en lugar de meses fueran clientes y números de clientes?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medida que tengo más clientes tengo que programar más Segun / Si… imposible en aplicaciones reales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B5D87BF-95ED-4B5D-A46B-05495D0CF66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0" name="Google Shape;408;p49"/>
          <p:cNvPicPr/>
          <p:nvPr/>
        </p:nvPicPr>
        <p:blipFill>
          <a:blip r:embed="rId2"/>
          <a:stretch/>
        </p:blipFill>
        <p:spPr>
          <a:xfrm>
            <a:off x="6418800" y="4663800"/>
            <a:ext cx="2724480" cy="19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Arreglos/Listas/Vectores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arreglos son estructuras de datos homogéneas (todos sus datos son del mismo tipo)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Permiten almacenar un determinado número de datos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 muchos elementos, y a cada uno de ellos se acceden indicando que posición se quiere usar (un índice)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9DBA16E-C9B9-4B70-BF39-43DFE133116C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4" name="Google Shape;416;p50"/>
          <p:cNvPicPr/>
          <p:nvPr/>
        </p:nvPicPr>
        <p:blipFill>
          <a:blip r:embed="rId2"/>
          <a:stretch/>
        </p:blipFill>
        <p:spPr>
          <a:xfrm>
            <a:off x="1139760" y="4815360"/>
            <a:ext cx="6637680" cy="169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Arreglos/Listas/Vectores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Lista = Array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elementos deben ser del mismo tipo de dato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Zero-based (arreglos de base cero) -&gt; Índices comienzan en 0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cantidad de elementos total = Length será igual al número del último elemento más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Propiedades: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ELEMENTO o ITEM: a, b, c, d, 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LONGITUD: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 o SUBINDICE: 0, 1, 2, 3, 4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1664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E1C1C3A-14BE-44BC-B7F2-0887D4306E7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5776560" y="4565520"/>
          <a:ext cx="2913120" cy="888480"/>
        </p:xfrm>
        <a:graphic>
          <a:graphicData uri="http://schemas.openxmlformats.org/drawingml/2006/table">
            <a:tbl>
              <a:tblPr/>
              <a:tblGrid>
                <a:gridCol w="58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" name="Table 5"/>
          <p:cNvGraphicFramePr/>
          <p:nvPr/>
        </p:nvGraphicFramePr>
        <p:xfrm>
          <a:off x="5769000" y="5203440"/>
          <a:ext cx="2913120" cy="308160"/>
        </p:xfrm>
        <a:graphic>
          <a:graphicData uri="http://schemas.openxmlformats.org/drawingml/2006/table">
            <a:tbl>
              <a:tblPr/>
              <a:tblGrid>
                <a:gridCol w="58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0" name="CustomShape 6"/>
          <p:cNvSpPr/>
          <p:nvPr/>
        </p:nvSpPr>
        <p:spPr>
          <a:xfrm>
            <a:off x="5776560" y="4174920"/>
            <a:ext cx="2235240" cy="38988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7"/>
          <p:cNvSpPr/>
          <p:nvPr/>
        </p:nvSpPr>
        <p:spPr>
          <a:xfrm>
            <a:off x="5797440" y="4194360"/>
            <a:ext cx="221436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1800" tIns="181800" rIns="181800" bIns="181800" anchor="ctr"/>
          <a:lstStyle/>
          <a:p>
            <a:pPr algn="ctr">
              <a:lnSpc>
                <a:spcPct val="90000"/>
              </a:lnSpc>
            </a:pPr>
            <a:r>
              <a:rPr lang="es-AR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5844600" y="5656680"/>
            <a:ext cx="2483280" cy="2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29520" rIns="59040" bIns="29520"/>
          <a:lstStyle/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Longitud = Length=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Definición de Arreglos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96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let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&lt;identificador&gt; 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96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Array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(&lt;maxl&gt;);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s-AR" sz="196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let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arregloClientes =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96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Array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Esta instrucción define un arreglo con el nombre indicado en &lt;identificador&gt; y 1 dimensión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parámetro indica el valor máximo de elementos.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cantidad de dimensiones debe ser una, y la máxima cantidad de elementos debe ser una expresión numérica positiva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 adelante veremos la manera de implementar arreglos de mas de una dimensión.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332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3EB8761-DAF6-432A-8535-7F9FDD7E2FC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Modifique el código del Ejercicio Identificación mes utilizando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9D2B9C0-34A4-4297-B235-DC694014550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3519720" y="3552480"/>
            <a:ext cx="2818440" cy="4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29520" rIns="59040" bIns="29520"/>
          <a:lstStyle/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Longitud = Length= 12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0" name="Google Shape;445;p53"/>
          <p:cNvPicPr/>
          <p:nvPr/>
        </p:nvPicPr>
        <p:blipFill>
          <a:blip r:embed="rId3"/>
          <a:srcRect t="19643" r="50493"/>
          <a:stretch/>
        </p:blipFill>
        <p:spPr>
          <a:xfrm>
            <a:off x="1598760" y="4122720"/>
            <a:ext cx="5487120" cy="1324440"/>
          </a:xfrm>
          <a:prstGeom prst="rect">
            <a:avLst/>
          </a:prstGeom>
          <a:ln>
            <a:noFill/>
          </a:ln>
        </p:spPr>
      </p:pic>
      <p:pic>
        <p:nvPicPr>
          <p:cNvPr id="481" name="Google Shape;446;p53"/>
          <p:cNvPicPr/>
          <p:nvPr/>
        </p:nvPicPr>
        <p:blipFill>
          <a:blip r:embed="rId4"/>
          <a:stretch/>
        </p:blipFill>
        <p:spPr>
          <a:xfrm rot="21533400">
            <a:off x="7740720" y="2940840"/>
            <a:ext cx="1113480" cy="100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Repaso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vez que se encuentra una llamada a un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programa ejecuta el código del método hasta que termina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Vuelve a la siguiente línea del lugar donde partió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FC866F7-B2C4-49E0-B5D1-5D963357E38C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118080" y="4335840"/>
            <a:ext cx="5202360" cy="14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27080">
              <a:lnSpc>
                <a:spcPct val="100000"/>
              </a:lnSpc>
            </a:pP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8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80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80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resultado de la operacion es: "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numero1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8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5486400" y="4428720"/>
            <a:ext cx="4440600" cy="20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dibujarGuiones()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s=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for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x&lt;=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x++)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s=s+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console.log(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6"/>
          <p:cNvSpPr/>
          <p:nvPr/>
        </p:nvSpPr>
        <p:spPr>
          <a:xfrm rot="10800000" flipH="1">
            <a:off x="8812800" y="5015880"/>
            <a:ext cx="3326760" cy="202320"/>
          </a:xfrm>
          <a:prstGeom prst="curvedConnector3">
            <a:avLst>
              <a:gd name="adj1" fmla="val 50002"/>
            </a:avLst>
          </a:prstGeom>
          <a:noFill/>
          <a:ln w="1584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–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628560" y="1679760"/>
            <a:ext cx="788616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arregloMes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"Enero"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"Febrero"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"Marzo"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"Abril"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"Mayo"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"Junio"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"Julio"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"Agosto“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"Septiembre"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"Octubre"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"Noviembre“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"Diciembre"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 = nroMes -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"El mes es "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arregloMes</a:t>
            </a:r>
            <a:r>
              <a:rPr lang="es-A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</a:t>
            </a:r>
            <a:r>
              <a:rPr lang="es-A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]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0BE949-DBB9-402D-BC24-028D02EAD76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–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628560" y="16750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arregloMes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"Enero"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"Febrero"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"Marzo"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"Abril"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"Mayo"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"Junio"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"Julio"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"Agosto“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"Septiembre"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"Octubre"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"Noviembre“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"Diciembre"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 = nroMes -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"El mes es "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arregloMes</a:t>
            </a:r>
            <a:r>
              <a:rPr lang="es-A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</a:t>
            </a:r>
            <a:r>
              <a:rPr lang="es-A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]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4FA65DC-4285-4F58-AAB8-8B1D47C1232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31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28560" y="5435280"/>
            <a:ext cx="1913400" cy="339480"/>
          </a:xfrm>
          <a:prstGeom prst="rect">
            <a:avLst/>
          </a:prstGeom>
          <a:noFill/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5"/>
          <p:cNvSpPr/>
          <p:nvPr/>
        </p:nvSpPr>
        <p:spPr>
          <a:xfrm>
            <a:off x="4731120" y="3922920"/>
            <a:ext cx="4033440" cy="645480"/>
          </a:xfrm>
          <a:prstGeom prst="rect">
            <a:avLst/>
          </a:prstGeom>
          <a:solidFill>
            <a:schemeClr val="lt1"/>
          </a:solidFill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Recuerde  que al ser el arreglo en base 0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hay que restar 1 al indice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 rot="10800000" flipH="1">
            <a:off x="6918480" y="6964560"/>
            <a:ext cx="2187720" cy="13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números y se los muestre al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debe ser llamado num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num debe almacenarlos siguientes datos: 20, 14, 8, 0, 5, 19 y 24.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Mostrar los valores resultantes del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05C8B62-CE6A-4732-B9F7-6E1857B41FF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Crear un arreglo llamado num que almacene los siguientes datos: 20, 14, 8, 0, 5, 19 y 24 y se los muestre al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utilizar arreglos en base cero los elementos validos van de 0 a n-1, donde n es el tamaño del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el ejemplo 1 las posiciones/indice del num entonces van desde 0 a 7-1, es decir de 0 a 6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F5D4976-1347-449B-8325-EBE9988A242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7" name="Google Shape;478;p57"/>
          <p:cNvPicPr/>
          <p:nvPr/>
        </p:nvPicPr>
        <p:blipFill>
          <a:blip r:embed="rId2"/>
          <a:stretch/>
        </p:blipFill>
        <p:spPr>
          <a:xfrm>
            <a:off x="689760" y="4370040"/>
            <a:ext cx="7400880" cy="182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628560" y="1653480"/>
            <a:ext cx="7886160" cy="40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indice=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número en la posición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5A14C0-F1AB-49C3-B777-EB8F1466478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D8AA7B7-A586-41A1-B265-878E9A013FA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35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628560" y="1653480"/>
            <a:ext cx="7886160" cy="40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indice=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número en la posición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4" name="Google Shape;493;p59"/>
          <p:cNvPicPr/>
          <p:nvPr/>
        </p:nvPicPr>
        <p:blipFill>
          <a:blip r:embed="rId2"/>
          <a:stretch/>
        </p:blipFill>
        <p:spPr>
          <a:xfrm>
            <a:off x="4514760" y="1653480"/>
            <a:ext cx="4628520" cy="20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600424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dimensión 5 y llénelo con los números que el usuario desee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 los números del arreglo al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AD1D3E-C7B8-4B1A-B2A6-CDAF8D7FC00E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BC72753-02A3-422B-BAD8-3E30DFF3CA1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628560" y="1550520"/>
            <a:ext cx="8195760" cy="31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NumerosDeseados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nroDeseadoArreglo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nro,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nro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numero que desea incorporar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nroDeseadoArreglo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= nro;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nroDeseadoArreglo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0F0CD46-A8F3-49EA-8BA5-E7F9B696FDB6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38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628560" y="1550520"/>
            <a:ext cx="8195760" cy="31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NumerosDeseados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nroDeseadoArreglo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nro,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nro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numero que desea incorporar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nroDeseadoArreglo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= nro;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nroDeseadoArreglo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4" name="Google Shape;515;p62"/>
          <p:cNvPicPr/>
          <p:nvPr/>
        </p:nvPicPr>
        <p:blipFill>
          <a:blip r:embed="rId2"/>
          <a:stretch/>
        </p:blipFill>
        <p:spPr>
          <a:xfrm>
            <a:off x="4356360" y="4086720"/>
            <a:ext cx="4786920" cy="248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6285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dimensión deseada por el usuario y llénelo con los nombres que el usuario desee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Crear un arreglo de las posiciones que desee el usuario y llenarlo con nombres de personas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1C25B09-E77D-4920-B62D-A8F933D60A0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con Retorno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Sintaxis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99DFB6-0ADD-47AE-84EB-B58943C958AC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528840" y="1865160"/>
            <a:ext cx="8614440" cy="325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21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nombre_del_metodo</a:t>
            </a:r>
            <a:r>
              <a:rPr lang="es-AR" sz="21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argumento_1,argumento_2,... </a:t>
            </a:r>
            <a:r>
              <a:rPr lang="es-AR" sz="21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</a:t>
            </a: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lang="es-AR" sz="21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retorno;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acción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acción 2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. . .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acción 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lang="es-AR" sz="21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retorno;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14720" y="1501920"/>
            <a:ext cx="8356320" cy="31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NombresPersonas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dimensión del arreglo: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nombrePersonas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 ,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que quiere poner en el lugar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nombrePersonas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persona que ingreso en la posición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nombrePersonas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1DA48CB-6AE0-4231-BF98-9BD38FB04F1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0DC277-CA34-4A34-8801-9643C8F4CCB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41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14720" y="1501920"/>
            <a:ext cx="8356320" cy="31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NombresPersonas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dimensión del arreglo: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nombrePersonas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 ,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que quiere poner en el lugar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nombrePersonas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persona que ingreso en la posición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nombrePersonas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4" name="Google Shape;537;p65"/>
          <p:cNvPicPr/>
          <p:nvPr/>
        </p:nvPicPr>
        <p:blipFill>
          <a:blip r:embed="rId2"/>
          <a:stretch/>
        </p:blipFill>
        <p:spPr>
          <a:xfrm>
            <a:off x="3901680" y="4207680"/>
            <a:ext cx="5241600" cy="236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628560" y="19314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dos arreglos uno que almacene 2 nombres y otro que almacene 3 números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ECB3C76-89A8-47EA-9FC6-CB3886AF3AD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52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3999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 err="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DosArreglos</a:t>
            </a:r>
            <a:r>
              <a:rPr lang="es-AR" sz="1400" b="0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 =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4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de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numero =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4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numero de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nombre en la posición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B0C62F-CD4F-4A05-85A5-E0D22FD9E8A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52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D431D3-98CD-4E39-BAC6-D6F5E8829AE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3999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7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DosArreglos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arregloNombres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numero,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de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arregloNombres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numero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numero de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arregloNumeros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nombre en la posición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arregloNombres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arregloNumeros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4" name="Google Shape;559;p68"/>
          <p:cNvPicPr/>
          <p:nvPr/>
        </p:nvPicPr>
        <p:blipFill>
          <a:blip r:embed="rId2"/>
          <a:stretch/>
        </p:blipFill>
        <p:spPr>
          <a:xfrm>
            <a:off x="4438800" y="4098960"/>
            <a:ext cx="4704480" cy="24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sume todos los elementos de un arreglo de tamaño 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dimensión del arreglo es ingresada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elementos (números) del arreglo son ingresados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69D6F1-1348-4B50-AA18-4A4F2BE4BA3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45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476280" y="1595520"/>
            <a:ext cx="7886160" cy="40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5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dimension del arreglo: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numeroArreglo, indice, resultado;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numeroArreglo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nro que va en la posicion "+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resultado +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suma del arreglo es: "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8869E31-AEDF-4269-93F4-3200A51EB4C5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3A5B29-8660-4BCB-871A-7FF5E96B9BA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476280" y="1595520"/>
            <a:ext cx="8667000" cy="40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5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dimension del arreglo: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numeroArreglo, indice, resultado;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numeroArreglo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nro que va en la posicion "+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resultado +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suma del arreglo es: "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4" name="Google Shape;581;p71"/>
          <p:cNvPicPr/>
          <p:nvPr/>
        </p:nvPicPr>
        <p:blipFill>
          <a:blip r:embed="rId2"/>
          <a:stretch/>
        </p:blipFill>
        <p:spPr>
          <a:xfrm>
            <a:off x="4391280" y="4375080"/>
            <a:ext cx="4752360" cy="21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628560" y="17146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Llenar un vector de 10 posiciones con números aleatorios entre 0 y 99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7560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los números aleatorios PSeInt utiliza la función Azar, ésta escoge un entero aleatorio entre 0 y x-1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AE32E5-C17B-40FA-AD42-11E3A431242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48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538200" y="1690920"/>
            <a:ext cx="8291160" cy="30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s-AR" sz="1400" b="1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 err="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CompletarArreglo</a:t>
            </a:r>
            <a:r>
              <a:rPr lang="es-AR" sz="1400" b="0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arregloCompletar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7880">
              <a:lnSpc>
                <a:spcPct val="90000"/>
              </a:lnSpc>
            </a:pP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arregloCompletar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Azar(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 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arregloCompletar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Azar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(tope) {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Math.floor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Math.random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()*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tope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3FD9913-1A21-4F2A-AA1F-444AF50AD82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s-AR" sz="3200" b="1" i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 (Concepto)</a:t>
            </a:r>
            <a:endParaRPr lang="es-AR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4EB467A-EC5C-4A69-A875-FCE0B70FE08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3" name="Google Shape;602;p74"/>
          <p:cNvPicPr/>
          <p:nvPr/>
        </p:nvPicPr>
        <p:blipFill>
          <a:blip r:embed="rId2"/>
          <a:stretch/>
        </p:blipFill>
        <p:spPr>
          <a:xfrm>
            <a:off x="4438800" y="4108320"/>
            <a:ext cx="4704480" cy="2466360"/>
          </a:xfrm>
          <a:prstGeom prst="rect">
            <a:avLst/>
          </a:prstGeom>
          <a:ln>
            <a:noFill/>
          </a:ln>
        </p:spPr>
      </p:pic>
      <p:sp>
        <p:nvSpPr>
          <p:cNvPr id="554" name="CustomShape 3"/>
          <p:cNvSpPr/>
          <p:nvPr/>
        </p:nvSpPr>
        <p:spPr>
          <a:xfrm>
            <a:off x="538200" y="1690920"/>
            <a:ext cx="8291160" cy="30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CompletarArreglo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arregloCompletar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7880">
              <a:lnSpc>
                <a:spcPct val="9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arregloCompletar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Azar(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arregloCompletar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Azar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(tope)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Math.floor(Math.random()*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tope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0" y="0"/>
            <a:ext cx="9143280" cy="80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s-AR" sz="32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 (Ejercicios)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Sumar Dos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Sumar los elementos de cada una de las posiciones de dos arreglos y guardar el resultado en otro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tiene dimensión 6 y los números de los dos vectores los carga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DC34AAD-D86F-46B4-969D-2C5BF9AD73A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0" name="Google Shape;617;p76"/>
          <p:cNvPicPr/>
          <p:nvPr/>
        </p:nvPicPr>
        <p:blipFill>
          <a:blip r:embed="rId2"/>
          <a:srcRect t="-35" r="-31" b="7227"/>
          <a:stretch/>
        </p:blipFill>
        <p:spPr>
          <a:xfrm>
            <a:off x="4759920" y="3670920"/>
            <a:ext cx="4139280" cy="2879280"/>
          </a:xfrm>
          <a:prstGeom prst="rect">
            <a:avLst/>
          </a:prstGeom>
          <a:ln>
            <a:noFill/>
          </a:ln>
        </p:spPr>
      </p:pic>
      <p:sp>
        <p:nvSpPr>
          <p:cNvPr id="561" name="CustomShape 4"/>
          <p:cNvSpPr/>
          <p:nvPr/>
        </p:nvSpPr>
        <p:spPr>
          <a:xfrm>
            <a:off x="244080" y="4129920"/>
            <a:ext cx="4515120" cy="19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v1 = 		1, 3, 7, 9, 9, 5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v2 = 		6, 9, 2, 5, 9, 4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vSuma = 	7, 12, 9, 14, 18, 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Almacene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un arreglo de tamaño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números ingresados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dimensión N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también es ingresada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los números del arreglo pero del último al primero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73E7FC4-FF30-4765-BD3B-1676C847F69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608040" y="4188960"/>
            <a:ext cx="506880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 = 			1, 3, 7, 9, 9, 5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es:		5, 9, 9, 7, 3,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6" name="Google Shape;627;p77"/>
          <p:cNvPicPr/>
          <p:nvPr/>
        </p:nvPicPr>
        <p:blipFill>
          <a:blip r:embed="rId2"/>
          <a:stretch/>
        </p:blipFill>
        <p:spPr>
          <a:xfrm>
            <a:off x="5677560" y="3553200"/>
            <a:ext cx="3292920" cy="284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Tipos de Números en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Almacene en un arreglo de dimensión N números (la cantidad es ingresada por el usuario)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 cuántos números son positivos, cuántos son negativos y cuántos ceros hay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301C81D-8DDF-4489-A7F8-00CD7C2595A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1078920" y="3863520"/>
            <a:ext cx="698544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 = 			0, -7, -9, 1, 0, 0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es:		1 positivos, 2 negativos y 3 ceros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1" name="Google Shape;636;p78"/>
          <p:cNvPicPr/>
          <p:nvPr/>
        </p:nvPicPr>
        <p:blipFill>
          <a:blip r:embed="rId2"/>
          <a:srcRect l="3467" t="33961" r="3680" b="11468"/>
          <a:stretch/>
        </p:blipFill>
        <p:spPr>
          <a:xfrm>
            <a:off x="974880" y="5127840"/>
            <a:ext cx="7193880" cy="1382760"/>
          </a:xfrm>
          <a:prstGeom prst="rect">
            <a:avLst/>
          </a:prstGeom>
          <a:ln>
            <a:noFill/>
          </a:ln>
        </p:spPr>
      </p:pic>
      <p:pic>
        <p:nvPicPr>
          <p:cNvPr id="572" name="Google Shape;637;p78"/>
          <p:cNvPicPr/>
          <p:nvPr/>
        </p:nvPicPr>
        <p:blipFill>
          <a:blip r:embed="rId3"/>
          <a:stretch/>
        </p:blipFill>
        <p:spPr>
          <a:xfrm>
            <a:off x="7424640" y="835920"/>
            <a:ext cx="1718640" cy="110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Naming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11760" y="1330920"/>
            <a:ext cx="8519760" cy="43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nombran con sustantivos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Funciones: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Comienzan con verbos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el caso de funciones booleanas, deben comenzar con "is", ej: isValid()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Usar nombres descriptivos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nunca  son demasiado largos!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Evitar nombres sin significado como "aux" y "temp"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A5421B5-2088-4649-A473-B3544076849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s-AR" sz="3200" b="1" i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 (Concepto)</a:t>
            </a:r>
            <a:endParaRPr lang="es-AR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28560" y="18550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2400" algn="ctr"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utilizar funciones se establece un límite para el alcance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 Locales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Son aquellas que se encuentran dentro de un método. El valor se confina al método en el que está declarada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 Globales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Son las que se definen o están declaradas en el algoritmo principal. Pueden utilizarse en cualquier método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532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F69C857-AE7A-4E1C-93E5-723782B2283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Google Shape;271;p32"/>
          <p:cNvPicPr/>
          <p:nvPr/>
        </p:nvPicPr>
        <p:blipFill>
          <a:blip r:embed="rId2"/>
          <a:stretch/>
        </p:blipFill>
        <p:spPr>
          <a:xfrm>
            <a:off x="2692080" y="4191840"/>
            <a:ext cx="3176280" cy="23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debe intentar crear métodos con variables locales y pocos parámetros para favorecer la reutilización y el mantenimiento del software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4DA6F24-FA92-494E-BD9D-E4E8DC97909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oogle Shape;279;p33"/>
          <p:cNvPicPr/>
          <p:nvPr/>
        </p:nvPicPr>
        <p:blipFill>
          <a:blip r:embed="rId2"/>
          <a:stretch/>
        </p:blipFill>
        <p:spPr>
          <a:xfrm>
            <a:off x="2296800" y="3399480"/>
            <a:ext cx="3805560" cy="29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2683</Words>
  <Application>Microsoft Office PowerPoint</Application>
  <PresentationFormat>Presentación en pantalla (4:3)</PresentationFormat>
  <Paragraphs>676</Paragraphs>
  <Slides>54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54</vt:i4>
      </vt:variant>
    </vt:vector>
  </HeadingPairs>
  <TitlesOfParts>
    <vt:vector size="68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Agustin Meliendrez</cp:lastModifiedBy>
  <cp:revision>10</cp:revision>
  <dcterms:modified xsi:type="dcterms:W3CDTF">2019-04-26T21:59:36Z</dcterms:modified>
  <dc:language>es-AR</dc:language>
</cp:coreProperties>
</file>