
<file path=[Content_Types].xml><?xml version="1.0" encoding="utf-8"?>
<Types xmlns="http://schemas.openxmlformats.org/package/2006/content-types">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_rels/notesSlide8.xml.rels" ContentType="application/vnd.openxmlformats-package.relationships+xml"/>
  <Override PartName="/ppt/notesSlides/_rels/notesSlide6.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slides/_rels/slide11.xml.rels" ContentType="application/vnd.openxmlformats-package.relationships+xml"/>
  <Override PartName="/ppt/slides/_rels/slide10.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_rels/presentation.xml.rels" ContentType="application/vnd.openxmlformats-package.relationships+xml"/>
  <Override PartName="/ppt/media/image28.png" ContentType="image/png"/>
  <Override PartName="/ppt/media/image27.png" ContentType="image/png"/>
  <Override PartName="/ppt/media/image26.png" ContentType="image/png"/>
  <Override PartName="/ppt/media/image25.png" ContentType="image/png"/>
  <Override PartName="/ppt/media/image24.jpeg" ContentType="image/jpeg"/>
  <Override PartName="/ppt/media/image11.jpeg" ContentType="image/jpeg"/>
  <Override PartName="/ppt/media/image4.png" ContentType="image/png"/>
  <Override PartName="/ppt/media/image9.jpeg" ContentType="image/jpeg"/>
  <Override PartName="/ppt/media/image2.png" ContentType="image/png"/>
  <Override PartName="/ppt/media/image7.png" ContentType="image/png"/>
  <Override PartName="/ppt/media/image22.png" ContentType="image/png"/>
  <Override PartName="/ppt/media/image1.png" ContentType="image/png"/>
  <Override PartName="/ppt/media/image6.png" ContentType="image/png"/>
  <Override PartName="/ppt/media/image21.png" ContentType="image/png"/>
  <Override PartName="/ppt/media/image3.png" ContentType="image/png"/>
  <Override PartName="/ppt/media/image8.png" ContentType="image/png"/>
  <Override PartName="/ppt/media/image23.png" ContentType="image/png"/>
  <Override PartName="/ppt/media/image10.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79"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80"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4278960" y="10157400"/>
            <a:ext cx="3280680" cy="534240"/>
          </a:xfrm>
          <a:prstGeom prst="rect">
            <a:avLst/>
          </a:prstGeom>
        </p:spPr>
        <p:txBody>
          <a:bodyPr lIns="0" rIns="0" tIns="0" bIns="0" anchor="b"/>
          <a:p>
            <a:pPr algn="r"/>
            <a:fld id="{ADB8C731-DBC6-48D6-B6E2-035778E5ECF0}"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First of all, I would like to say thanks to all of examiner, and to my supervisor, mr. indra adji sulistijono, and mr. anhar that give me an opportunity to present my final project proposal, and then, let me introduce my self, my name is agus Prayudi, in here I would like to explain about my final project proposal, and my tittle for final project proposal is …………..</a:t>
            </a:r>
            <a:endParaRPr b="0" lang="en-US" sz="2000" spc="-1" strike="noStrike">
              <a:solidFill>
                <a:srgbClr val="000000"/>
              </a:solidFill>
              <a:uFill>
                <a:solidFill>
                  <a:srgbClr val="ffffff"/>
                </a:solidFill>
              </a:uFill>
              <a:latin typeface="Arial"/>
            </a:endParaRPr>
          </a:p>
        </p:txBody>
      </p:sp>
      <p:sp>
        <p:nvSpPr>
          <p:cNvPr id="201" name="TextShape 2"/>
          <p:cNvSpPr txBox="1"/>
          <p:nvPr/>
        </p:nvSpPr>
        <p:spPr>
          <a:xfrm>
            <a:off x="3884760" y="8685360"/>
            <a:ext cx="2971440" cy="458280"/>
          </a:xfrm>
          <a:prstGeom prst="rect">
            <a:avLst/>
          </a:prstGeom>
          <a:noFill/>
          <a:ln>
            <a:noFill/>
          </a:ln>
        </p:spPr>
        <p:txBody>
          <a:bodyPr anchor="b"/>
          <a:p>
            <a:pPr algn="r">
              <a:lnSpc>
                <a:spcPct val="100000"/>
              </a:lnSpc>
            </a:pPr>
            <a:fld id="{0AEF6C4F-74E7-4581-BE86-BB0D0412B4B1}" type="slidenum">
              <a:rPr b="0" lang="en-US" sz="1200" spc="-1" strike="noStrike">
                <a:solidFill>
                  <a:srgbClr val="000000"/>
                </a:solidFill>
                <a:uFill>
                  <a:solidFill>
                    <a:srgbClr val="ffffff"/>
                  </a:solidFill>
                </a:uFill>
                <a:latin typeface="+mn-lt"/>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215" name="TextShape 2"/>
          <p:cNvSpPr txBox="1"/>
          <p:nvPr/>
        </p:nvSpPr>
        <p:spPr>
          <a:xfrm>
            <a:off x="3884760" y="8685360"/>
            <a:ext cx="2971440" cy="458280"/>
          </a:xfrm>
          <a:prstGeom prst="rect">
            <a:avLst/>
          </a:prstGeom>
          <a:noFill/>
          <a:ln>
            <a:noFill/>
          </a:ln>
        </p:spPr>
        <p:txBody>
          <a:bodyPr anchor="b"/>
          <a:p>
            <a:pPr algn="r">
              <a:lnSpc>
                <a:spcPct val="100000"/>
              </a:lnSpc>
            </a:pPr>
            <a:fld id="{444190F0-3DCE-4E2A-9B0C-4039A7665C68}" type="slidenum">
              <a:rPr b="0" lang="en-US" sz="1200" spc="-1" strike="noStrike">
                <a:solidFill>
                  <a:srgbClr val="000000"/>
                </a:solidFill>
                <a:uFill>
                  <a:solidFill>
                    <a:srgbClr val="ffffff"/>
                  </a:solidFill>
                </a:uFill>
                <a:latin typeface="+mn-lt"/>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217" name="TextShape 2"/>
          <p:cNvSpPr txBox="1"/>
          <p:nvPr/>
        </p:nvSpPr>
        <p:spPr>
          <a:xfrm>
            <a:off x="3884760" y="8685360"/>
            <a:ext cx="2971440" cy="458280"/>
          </a:xfrm>
          <a:prstGeom prst="rect">
            <a:avLst/>
          </a:prstGeom>
          <a:noFill/>
          <a:ln>
            <a:noFill/>
          </a:ln>
        </p:spPr>
        <p:txBody>
          <a:bodyPr anchor="b"/>
          <a:p>
            <a:pPr algn="r">
              <a:lnSpc>
                <a:spcPct val="100000"/>
              </a:lnSpc>
            </a:pPr>
            <a:fld id="{7958F7F0-A592-408C-B8F2-E04603245E7D}"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Illegal fishing is able to be done by another country or own country itself.</a:t>
            </a:r>
            <a:endParaRPr b="0" lang="en-US" sz="2000" spc="-1" strike="noStrike">
              <a:solidFill>
                <a:srgbClr val="000000"/>
              </a:solidFill>
              <a:uFill>
                <a:solidFill>
                  <a:srgbClr val="ffffff"/>
                </a:solidFill>
              </a:uFill>
              <a:latin typeface="Arial"/>
            </a:endParaRPr>
          </a:p>
        </p:txBody>
      </p:sp>
      <p:sp>
        <p:nvSpPr>
          <p:cNvPr id="203" name="TextShape 2"/>
          <p:cNvSpPr txBox="1"/>
          <p:nvPr/>
        </p:nvSpPr>
        <p:spPr>
          <a:xfrm>
            <a:off x="3884760" y="8685360"/>
            <a:ext cx="2971440" cy="458280"/>
          </a:xfrm>
          <a:prstGeom prst="rect">
            <a:avLst/>
          </a:prstGeom>
          <a:noFill/>
          <a:ln>
            <a:noFill/>
          </a:ln>
        </p:spPr>
        <p:txBody>
          <a:bodyPr anchor="b"/>
          <a:p>
            <a:pPr algn="r">
              <a:lnSpc>
                <a:spcPct val="100000"/>
              </a:lnSpc>
            </a:pPr>
            <a:fld id="{03A871C7-806D-4868-83C0-579FA42405B7}" type="slidenum">
              <a:rPr b="0" lang="en-US" sz="1200" spc="-1" strike="noStrike">
                <a:solidFill>
                  <a:srgbClr val="000000"/>
                </a:solidFill>
                <a:uFill>
                  <a:solidFill>
                    <a:srgbClr val="ffffff"/>
                  </a:solidFill>
                </a:uFill>
                <a:latin typeface="+mn-lt"/>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From this information, we are able to conclude that VMS application still have a lack</a:t>
            </a:r>
            <a:endParaRPr b="0" lang="en-US" sz="2000" spc="-1" strike="noStrike">
              <a:solidFill>
                <a:srgbClr val="000000"/>
              </a:solidFill>
              <a:uFill>
                <a:solidFill>
                  <a:srgbClr val="ffffff"/>
                </a:solidFill>
              </a:uFill>
              <a:latin typeface="Arial"/>
            </a:endParaRPr>
          </a:p>
        </p:txBody>
      </p:sp>
      <p:sp>
        <p:nvSpPr>
          <p:cNvPr id="205" name="TextShape 2"/>
          <p:cNvSpPr txBox="1"/>
          <p:nvPr/>
        </p:nvSpPr>
        <p:spPr>
          <a:xfrm>
            <a:off x="3884760" y="8685360"/>
            <a:ext cx="2971440" cy="458280"/>
          </a:xfrm>
          <a:prstGeom prst="rect">
            <a:avLst/>
          </a:prstGeom>
          <a:noFill/>
          <a:ln>
            <a:noFill/>
          </a:ln>
        </p:spPr>
        <p:txBody>
          <a:bodyPr anchor="b"/>
          <a:p>
            <a:pPr algn="r">
              <a:lnSpc>
                <a:spcPct val="100000"/>
              </a:lnSpc>
            </a:pPr>
            <a:fld id="{05FBE4DE-2470-4403-978A-116ADEDD7C3B}" type="slidenum">
              <a:rPr b="0" lang="en-US" sz="1200" spc="-1" strike="noStrike">
                <a:solidFill>
                  <a:srgbClr val="000000"/>
                </a:solidFill>
                <a:uFill>
                  <a:solidFill>
                    <a:srgbClr val="ffffff"/>
                  </a:solidFill>
                </a:uFill>
                <a:latin typeface="+mn-lt"/>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UAV will scan ships in ocean, and then the image from scanned by UAV will process in micropfocessor, and microprocessor will be classifying and mapping location of ships. After ships has classified and mapped, microprocessor will send location and visual data to server, server act as comparison of GPS data from object detection and VMS data to know that is illegal or not.</a:t>
            </a:r>
            <a:endParaRPr b="0" lang="en-US" sz="2000" spc="-1" strike="noStrike">
              <a:solidFill>
                <a:srgbClr val="000000"/>
              </a:solidFill>
              <a:uFill>
                <a:solidFill>
                  <a:srgbClr val="ffffff"/>
                </a:solidFill>
              </a:uFill>
              <a:latin typeface="Arial"/>
            </a:endParaRPr>
          </a:p>
        </p:txBody>
      </p:sp>
      <p:sp>
        <p:nvSpPr>
          <p:cNvPr id="207" name="TextShape 2"/>
          <p:cNvSpPr txBox="1"/>
          <p:nvPr/>
        </p:nvSpPr>
        <p:spPr>
          <a:xfrm>
            <a:off x="3884760" y="8685360"/>
            <a:ext cx="2971440" cy="458280"/>
          </a:xfrm>
          <a:prstGeom prst="rect">
            <a:avLst/>
          </a:prstGeom>
          <a:noFill/>
          <a:ln>
            <a:noFill/>
          </a:ln>
        </p:spPr>
        <p:txBody>
          <a:bodyPr anchor="b"/>
          <a:p>
            <a:pPr algn="r">
              <a:lnSpc>
                <a:spcPct val="100000"/>
              </a:lnSpc>
            </a:pPr>
            <a:fld id="{4EDC0656-B82E-4B37-8226-DBC4A0458E98}" type="slidenum">
              <a:rPr b="0" lang="en-US" sz="1200" spc="-1" strike="noStrike">
                <a:solidFill>
                  <a:srgbClr val="000000"/>
                </a:solidFill>
                <a:uFill>
                  <a:solidFill>
                    <a:srgbClr val="ffffff"/>
                  </a:solidFill>
                </a:uFill>
                <a:latin typeface="+mn-lt"/>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UAV will scan ships in ocean, and then the image from scanned by UAV will process in micropfocessor, and microprocessor will be classifying and mapping location of ships. After ships has classified and mapped, microprocessor will send location and visual data to server, server act as comparison of GPS data from object detection and VMS data to know that is illegal or not.</a:t>
            </a:r>
            <a:endParaRPr b="0" lang="en-US" sz="2000" spc="-1" strike="noStrike">
              <a:solidFill>
                <a:srgbClr val="000000"/>
              </a:solidFill>
              <a:uFill>
                <a:solidFill>
                  <a:srgbClr val="ffffff"/>
                </a:solidFill>
              </a:uFill>
              <a:latin typeface="Arial"/>
            </a:endParaRPr>
          </a:p>
        </p:txBody>
      </p:sp>
      <p:sp>
        <p:nvSpPr>
          <p:cNvPr id="209" name="TextShape 2"/>
          <p:cNvSpPr txBox="1"/>
          <p:nvPr/>
        </p:nvSpPr>
        <p:spPr>
          <a:xfrm>
            <a:off x="3884760" y="8685360"/>
            <a:ext cx="2971440" cy="458280"/>
          </a:xfrm>
          <a:prstGeom prst="rect">
            <a:avLst/>
          </a:prstGeom>
          <a:noFill/>
          <a:ln>
            <a:noFill/>
          </a:ln>
        </p:spPr>
        <p:txBody>
          <a:bodyPr anchor="b"/>
          <a:p>
            <a:pPr algn="r">
              <a:lnSpc>
                <a:spcPct val="100000"/>
              </a:lnSpc>
            </a:pPr>
            <a:fld id="{0BB89366-6973-47DB-9D80-DD9B22C6219B}" type="slidenum">
              <a:rPr b="0" lang="en-US" sz="1200" spc="-1" strike="noStrike">
                <a:solidFill>
                  <a:srgbClr val="000000"/>
                </a:solidFill>
                <a:uFill>
                  <a:solidFill>
                    <a:srgbClr val="ffffff"/>
                  </a:solidFill>
                </a:uFill>
                <a:latin typeface="+mn-lt"/>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Why I publicate the dataset? Because dataset for UAV imagery is deficient, and image from satellite is not for free. and because 90% ships in Indonesia is traditional Ship, so we should suitable the dataset with condition of ship In Indonsesia</a:t>
            </a:r>
            <a:endParaRPr b="0" lang="en-US" sz="2000" spc="-1" strike="noStrike">
              <a:solidFill>
                <a:srgbClr val="000000"/>
              </a:solidFill>
              <a:uFill>
                <a:solidFill>
                  <a:srgbClr val="ffffff"/>
                </a:solidFill>
              </a:uFill>
              <a:latin typeface="Arial"/>
            </a:endParaRPr>
          </a:p>
        </p:txBody>
      </p:sp>
      <p:sp>
        <p:nvSpPr>
          <p:cNvPr id="211" name="TextShape 2"/>
          <p:cNvSpPr txBox="1"/>
          <p:nvPr/>
        </p:nvSpPr>
        <p:spPr>
          <a:xfrm>
            <a:off x="3884760" y="8685360"/>
            <a:ext cx="2971440" cy="458280"/>
          </a:xfrm>
          <a:prstGeom prst="rect">
            <a:avLst/>
          </a:prstGeom>
          <a:noFill/>
          <a:ln>
            <a:noFill/>
          </a:ln>
        </p:spPr>
        <p:txBody>
          <a:bodyPr anchor="b"/>
          <a:p>
            <a:pPr algn="r">
              <a:lnSpc>
                <a:spcPct val="100000"/>
              </a:lnSpc>
            </a:pPr>
            <a:fld id="{BAB64BD4-3854-4139-B7D9-51E041424779}" type="slidenum">
              <a:rPr b="0" lang="en-US" sz="1200" spc="-1" strike="noStrike">
                <a:solidFill>
                  <a:srgbClr val="000000"/>
                </a:solidFill>
                <a:uFill>
                  <a:solidFill>
                    <a:srgbClr val="ffffff"/>
                  </a:solidFill>
                </a:uFill>
                <a:latin typeface="+mn-lt"/>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In here, I devided state of the art into two point, that is method and sensing</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Yolo has increased the accuracy and speed, because it used convolution layer for predict each pixel within image.</a:t>
            </a:r>
            <a:endParaRPr b="0" lang="en-US" sz="2000" spc="-1" strike="noStrike">
              <a:solidFill>
                <a:srgbClr val="000000"/>
              </a:solidFill>
              <a:uFill>
                <a:solidFill>
                  <a:srgbClr val="ffffff"/>
                </a:solidFill>
              </a:uFill>
              <a:latin typeface="Arial"/>
            </a:endParaRPr>
          </a:p>
        </p:txBody>
      </p:sp>
      <p:sp>
        <p:nvSpPr>
          <p:cNvPr id="213" name="TextShape 2"/>
          <p:cNvSpPr txBox="1"/>
          <p:nvPr/>
        </p:nvSpPr>
        <p:spPr>
          <a:xfrm>
            <a:off x="3884760" y="8685360"/>
            <a:ext cx="2971440" cy="458280"/>
          </a:xfrm>
          <a:prstGeom prst="rect">
            <a:avLst/>
          </a:prstGeom>
          <a:noFill/>
          <a:ln>
            <a:noFill/>
          </a:ln>
        </p:spPr>
        <p:txBody>
          <a:bodyPr anchor="b"/>
          <a:p>
            <a:pPr algn="r">
              <a:lnSpc>
                <a:spcPct val="100000"/>
              </a:lnSpc>
            </a:pPr>
            <a:fld id="{BD838A38-603D-4593-AD9B-C60C8A0DE609}" type="slidenum">
              <a:rPr b="0" lang="en-US" sz="1200" spc="-1" strike="noStrike">
                <a:solidFill>
                  <a:srgbClr val="000000"/>
                </a:solidFill>
                <a:uFill>
                  <a:solidFill>
                    <a:srgbClr val="ffffff"/>
                  </a:solidFill>
                </a:uFill>
                <a:latin typeface="+mn-lt"/>
                <a:ea typeface="+mn-ea"/>
              </a:rPr>
              <a:t>1</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3368880" y="1825560"/>
            <a:ext cx="5452920" cy="4350960"/>
          </a:xfrm>
          <a:prstGeom prst="rect">
            <a:avLst/>
          </a:prstGeom>
          <a:ln>
            <a:noFill/>
          </a:ln>
        </p:spPr>
      </p:pic>
      <p:pic>
        <p:nvPicPr>
          <p:cNvPr id="38" name="" descr=""/>
          <p:cNvPicPr/>
          <p:nvPr/>
        </p:nvPicPr>
        <p:blipFill>
          <a:blip r:embed="rId3"/>
          <a:stretch/>
        </p:blipFill>
        <p:spPr>
          <a:xfrm>
            <a:off x="336888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3368880" y="1825560"/>
            <a:ext cx="5452920" cy="4350960"/>
          </a:xfrm>
          <a:prstGeom prst="rect">
            <a:avLst/>
          </a:prstGeom>
          <a:ln>
            <a:noFill/>
          </a:ln>
        </p:spPr>
      </p:pic>
      <p:pic>
        <p:nvPicPr>
          <p:cNvPr id="77" name="" descr=""/>
          <p:cNvPicPr/>
          <p:nvPr/>
        </p:nvPicPr>
        <p:blipFill>
          <a:blip r:embed="rId3"/>
          <a:stretch/>
        </p:blipFill>
        <p:spPr>
          <a:xfrm>
            <a:off x="3368880" y="1825560"/>
            <a:ext cx="54529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b="0" lang="en-US" sz="60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Calibri"/>
              </a:rPr>
              <a:t>8/21/19</a:t>
            </a:r>
            <a:endParaRPr b="0" lang="en-US"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24A0BE41-4E13-48D0-B9A9-33E8045E4529}"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Calibri"/>
              </a:rPr>
              <a:t>Second Outline Level</a:t>
            </a:r>
            <a:endParaRPr b="0" lang="en-US" sz="28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Third Outline Level</a:t>
            </a:r>
            <a:endParaRPr b="0" lang="en-US" sz="2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Calibri"/>
              </a:rPr>
              <a:t>Fourth Outline Level</a:t>
            </a:r>
            <a:endParaRPr b="0" lang="en-US" sz="2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Fifth Outline Level</a:t>
            </a:r>
            <a:endParaRPr b="0" lang="en-US" sz="28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Sixth Outline Level</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Seventh Outline LevelClick to edit Master text styles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Second level</a:t>
            </a:r>
            <a:endParaRPr b="0"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Third level</a:t>
            </a:r>
            <a:endParaRPr b="0" lang="en-US" sz="2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Fourth level</a:t>
            </a:r>
            <a:endParaRPr b="0" lang="en-US" sz="28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Fifth level</a:t>
            </a:r>
            <a:endParaRPr b="0" lang="en-US" sz="28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Calibri"/>
              </a:rPr>
              <a:t>8/21/19</a:t>
            </a:r>
            <a:endParaRPr b="0" lang="en-US"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8610480" y="6356520"/>
            <a:ext cx="2742840" cy="364680"/>
          </a:xfrm>
          <a:prstGeom prst="rect">
            <a:avLst/>
          </a:prstGeom>
        </p:spPr>
        <p:txBody>
          <a:bodyPr anchor="ctr"/>
          <a:p>
            <a:pPr algn="r">
              <a:lnSpc>
                <a:spcPct val="100000"/>
              </a:lnSpc>
            </a:pPr>
            <a:fld id="{BCF2868A-D6A0-424B-B2D9-53B2E8F6581E}" type="slidenum">
              <a:rPr b="0" lang="en-US" sz="1200" spc="-1" strike="noStrike">
                <a:solidFill>
                  <a:srgbClr val="8b8b8b"/>
                </a:solidFill>
                <a:uFill>
                  <a:solidFill>
                    <a:srgbClr val="ffffff"/>
                  </a:solidFill>
                </a:uFill>
                <a:latin typeface="Calibri"/>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2.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3.xml"/><Relationship Id="rId4" Type="http://schemas.openxmlformats.org/officeDocument/2006/relationships/notesSlide" Target="../notesSlides/notesSlide11.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slideLayout" Target="../slideLayouts/slideLayout13.xml"/><Relationship Id="rId5"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png"/><Relationship Id="rId4" Type="http://schemas.openxmlformats.org/officeDocument/2006/relationships/hyperlink" Target="http://rvia.kkp.go.id/data-kapal" TargetMode="External"/><Relationship Id="rId5" Type="http://schemas.openxmlformats.org/officeDocument/2006/relationships/slideLayout" Target="../slideLayouts/slideLayout13.xml"/><Relationship Id="rId6"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slideLayout" Target="../slideLayouts/slideLayout13.xml"/><Relationship Id="rId7"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jpeg"/><Relationship Id="rId4" Type="http://schemas.openxmlformats.org/officeDocument/2006/relationships/slideLayout" Target="../slideLayouts/slideLayout13.xml"/><Relationship Id="rId5"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192600" y="3801960"/>
            <a:ext cx="45360" cy="369000"/>
          </a:xfrm>
          <a:prstGeom prst="rect">
            <a:avLst/>
          </a:prstGeom>
          <a:noFill/>
          <a:ln>
            <a:noFill/>
          </a:ln>
        </p:spPr>
        <p:style>
          <a:lnRef idx="0"/>
          <a:fillRef idx="0"/>
          <a:effectRef idx="0"/>
          <a:fontRef idx="minor"/>
        </p:style>
      </p:sp>
      <p:sp>
        <p:nvSpPr>
          <p:cNvPr id="84" name="CustomShape 2"/>
          <p:cNvSpPr/>
          <p:nvPr/>
        </p:nvSpPr>
        <p:spPr>
          <a:xfrm>
            <a:off x="0" y="-81000"/>
            <a:ext cx="12191760" cy="1841760"/>
          </a:xfrm>
          <a:prstGeom prst="rect">
            <a:avLst/>
          </a:prstGeom>
          <a:solidFill>
            <a:srgbClr val="193e72"/>
          </a:solid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5" name="CustomShape 3"/>
          <p:cNvSpPr/>
          <p:nvPr/>
        </p:nvSpPr>
        <p:spPr>
          <a:xfrm>
            <a:off x="0" y="-86400"/>
            <a:ext cx="12191760" cy="218880"/>
          </a:xfrm>
          <a:prstGeom prst="rect">
            <a:avLst/>
          </a:prstGeom>
          <a:solidFill>
            <a:schemeClr val="accent1">
              <a:lumMod val="50000"/>
            </a:schemeClr>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6" name="CustomShape 4"/>
          <p:cNvSpPr/>
          <p:nvPr/>
        </p:nvSpPr>
        <p:spPr>
          <a:xfrm rot="10800000">
            <a:off x="12192120" y="6858000"/>
            <a:ext cx="12191760" cy="1547640"/>
          </a:xfrm>
          <a:prstGeom prst="rect">
            <a:avLst/>
          </a:prstGeom>
          <a:solidFill>
            <a:srgbClr val="f5ca00"/>
          </a:solidFill>
          <a:ln>
            <a:noFill/>
          </a:ln>
          <a:effectLst>
            <a:outerShdw blurRad="50800" dir="162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7" name="CustomShape 5"/>
          <p:cNvSpPr/>
          <p:nvPr/>
        </p:nvSpPr>
        <p:spPr>
          <a:xfrm rot="10800000">
            <a:off x="12192120" y="6858000"/>
            <a:ext cx="12191760" cy="318240"/>
          </a:xfrm>
          <a:prstGeom prst="rect">
            <a:avLst/>
          </a:prstGeom>
          <a:solidFill>
            <a:srgbClr val="dea300"/>
          </a:solidFill>
          <a:ln>
            <a:noFill/>
          </a:ln>
          <a:effectLst>
            <a:outerShdw blurRad="50800" dir="162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8" name="CustomShape 6"/>
          <p:cNvSpPr/>
          <p:nvPr/>
        </p:nvSpPr>
        <p:spPr>
          <a:xfrm>
            <a:off x="2647440" y="977040"/>
            <a:ext cx="6930720" cy="762120"/>
          </a:xfrm>
          <a:prstGeom prst="rect">
            <a:avLst/>
          </a:prstGeom>
          <a:noFill/>
          <a:ln>
            <a:noFill/>
          </a:ln>
        </p:spPr>
        <p:style>
          <a:lnRef idx="0"/>
          <a:fillRef idx="0"/>
          <a:effectRef idx="0"/>
          <a:fontRef idx="minor"/>
        </p:style>
        <p:txBody>
          <a:bodyPr wrap="none"/>
          <a:p>
            <a:pPr algn="ctr">
              <a:lnSpc>
                <a:spcPct val="100000"/>
              </a:lnSpc>
            </a:pPr>
            <a:r>
              <a:rPr b="1" lang="en-US" sz="4400" spc="-1" strike="noStrike">
                <a:solidFill>
                  <a:srgbClr val="ffffff"/>
                </a:solidFill>
                <a:uFill>
                  <a:solidFill>
                    <a:srgbClr val="ffffff"/>
                  </a:solidFill>
                </a:uFill>
                <a:latin typeface="Times New Roman"/>
              </a:rPr>
              <a:t>OPENVINO Hackaton 2019</a:t>
            </a:r>
            <a:endParaRPr b="0" lang="en-US" sz="1800" spc="-1" strike="noStrike">
              <a:solidFill>
                <a:srgbClr val="000000"/>
              </a:solidFill>
              <a:uFill>
                <a:solidFill>
                  <a:srgbClr val="ffffff"/>
                </a:solidFill>
              </a:uFill>
              <a:latin typeface="Arial"/>
            </a:endParaRPr>
          </a:p>
        </p:txBody>
      </p:sp>
      <p:sp>
        <p:nvSpPr>
          <p:cNvPr id="89" name="CustomShape 7"/>
          <p:cNvSpPr/>
          <p:nvPr/>
        </p:nvSpPr>
        <p:spPr>
          <a:xfrm flipV="1">
            <a:off x="3962520" y="-123480"/>
            <a:ext cx="4300560" cy="1100160"/>
          </a:xfrm>
          <a:prstGeom prst="trapezoid">
            <a:avLst>
              <a:gd name="adj" fmla="val 69623"/>
            </a:avLst>
          </a:prstGeom>
          <a:solidFill>
            <a:schemeClr val="bg1"/>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0" name="CustomShape 8"/>
          <p:cNvSpPr/>
          <p:nvPr/>
        </p:nvSpPr>
        <p:spPr>
          <a:xfrm flipV="1">
            <a:off x="3962520" y="-131400"/>
            <a:ext cx="4300560" cy="263520"/>
          </a:xfrm>
          <a:prstGeom prst="trapezoid">
            <a:avLst>
              <a:gd name="adj" fmla="val 25000"/>
            </a:avLst>
          </a:prstGeom>
          <a:solidFill>
            <a:schemeClr val="bg1">
              <a:lumMod val="75000"/>
            </a:schemeClr>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91" name="Picture 24" descr=""/>
          <p:cNvPicPr/>
          <p:nvPr/>
        </p:nvPicPr>
        <p:blipFill>
          <a:blip r:embed="rId1"/>
          <a:srcRect l="6299" t="5926" r="6548" b="8413"/>
          <a:stretch/>
        </p:blipFill>
        <p:spPr>
          <a:xfrm>
            <a:off x="4758480" y="196920"/>
            <a:ext cx="757800" cy="745200"/>
          </a:xfrm>
          <a:prstGeom prst="rect">
            <a:avLst/>
          </a:prstGeom>
          <a:ln>
            <a:noFill/>
          </a:ln>
        </p:spPr>
      </p:pic>
      <p:sp>
        <p:nvSpPr>
          <p:cNvPr id="92" name="CustomShape 9"/>
          <p:cNvSpPr/>
          <p:nvPr/>
        </p:nvSpPr>
        <p:spPr>
          <a:xfrm flipV="1">
            <a:off x="10244520" y="-86400"/>
            <a:ext cx="1980720" cy="218880"/>
          </a:xfrm>
          <a:prstGeom prst="trapezoid">
            <a:avLst>
              <a:gd name="adj" fmla="val 25000"/>
            </a:avLst>
          </a:prstGeom>
          <a:solidFill>
            <a:schemeClr val="bg1">
              <a:lumMod val="75000"/>
            </a:schemeClr>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3" name="CustomShape 10"/>
          <p:cNvSpPr/>
          <p:nvPr/>
        </p:nvSpPr>
        <p:spPr>
          <a:xfrm flipV="1">
            <a:off x="0" y="-108720"/>
            <a:ext cx="1980720" cy="218880"/>
          </a:xfrm>
          <a:prstGeom prst="trapezoid">
            <a:avLst>
              <a:gd name="adj" fmla="val 25000"/>
            </a:avLst>
          </a:prstGeom>
          <a:solidFill>
            <a:schemeClr val="bg1">
              <a:lumMod val="75000"/>
            </a:schemeClr>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4" name="CustomShape 11"/>
          <p:cNvSpPr/>
          <p:nvPr/>
        </p:nvSpPr>
        <p:spPr>
          <a:xfrm>
            <a:off x="-2880" y="2016360"/>
            <a:ext cx="12194640" cy="1456200"/>
          </a:xfrm>
          <a:prstGeom prst="rect">
            <a:avLst/>
          </a:prstGeom>
          <a:solidFill>
            <a:schemeClr val="bg1">
              <a:lumMod val="75000"/>
              <a:alpha val="56000"/>
            </a:schemeClr>
          </a:solidFill>
          <a:ln>
            <a:noFill/>
          </a:ln>
        </p:spPr>
        <p:style>
          <a:lnRef idx="2">
            <a:schemeClr val="accent1">
              <a:shade val="50000"/>
            </a:schemeClr>
          </a:lnRef>
          <a:fillRef idx="1">
            <a:schemeClr val="accent1"/>
          </a:fillRef>
          <a:effectRef idx="0">
            <a:schemeClr val="accent1"/>
          </a:effectRef>
          <a:fontRef idx="minor"/>
        </p:style>
      </p:sp>
      <p:sp>
        <p:nvSpPr>
          <p:cNvPr id="95" name="CustomShape 12"/>
          <p:cNvSpPr/>
          <p:nvPr/>
        </p:nvSpPr>
        <p:spPr>
          <a:xfrm>
            <a:off x="0" y="3667320"/>
            <a:ext cx="12191760" cy="1572840"/>
          </a:xfrm>
          <a:prstGeom prst="rect">
            <a:avLst/>
          </a:prstGeom>
          <a:solidFill>
            <a:schemeClr val="bg1">
              <a:lumMod val="75000"/>
              <a:alpha val="56000"/>
            </a:schemeClr>
          </a:solidFill>
          <a:ln>
            <a:noFill/>
          </a:ln>
        </p:spPr>
        <p:style>
          <a:lnRef idx="2">
            <a:schemeClr val="accent1">
              <a:shade val="50000"/>
            </a:schemeClr>
          </a:lnRef>
          <a:fillRef idx="1">
            <a:schemeClr val="accent1"/>
          </a:fillRef>
          <a:effectRef idx="0">
            <a:schemeClr val="accent1"/>
          </a:effectRef>
          <a:fontRef idx="minor"/>
        </p:style>
      </p:sp>
      <p:sp>
        <p:nvSpPr>
          <p:cNvPr id="96" name="CustomShape 13"/>
          <p:cNvSpPr/>
          <p:nvPr/>
        </p:nvSpPr>
        <p:spPr>
          <a:xfrm>
            <a:off x="3875040" y="2181600"/>
            <a:ext cx="4438800" cy="823320"/>
          </a:xfrm>
          <a:prstGeom prst="rect">
            <a:avLst/>
          </a:prstGeom>
          <a:noFill/>
          <a:ln>
            <a:noFill/>
          </a:ln>
        </p:spPr>
        <p:style>
          <a:lnRef idx="0"/>
          <a:fillRef idx="0"/>
          <a:effectRef idx="0"/>
          <a:fontRef idx="minor"/>
        </p:style>
        <p:txBody>
          <a:bodyPr wrap="none"/>
          <a:p>
            <a:pPr algn="ctr">
              <a:lnSpc>
                <a:spcPct val="100000"/>
              </a:lnSpc>
            </a:pPr>
            <a:r>
              <a:rPr b="0" lang="en-US" sz="2400" spc="-1" strike="noStrike">
                <a:solidFill>
                  <a:srgbClr val="000000"/>
                </a:solidFill>
                <a:uFill>
                  <a:solidFill>
                    <a:srgbClr val="ffffff"/>
                  </a:solidFill>
                </a:uFill>
                <a:latin typeface="Times New Roman"/>
              </a:rPr>
              <a:t>Arranged by :</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Times New Roman"/>
              </a:rPr>
              <a:t>Agus Prayudi</a:t>
            </a:r>
            <a:r>
              <a:rPr b="0" lang="en-US" sz="2400" spc="-1" strike="noStrike">
                <a:solidFill>
                  <a:srgbClr val="000000"/>
                </a:solidFill>
                <a:uFill>
                  <a:solidFill>
                    <a:srgbClr val="ffffff"/>
                  </a:solidFill>
                </a:uFill>
                <a:latin typeface="Times New Roman"/>
              </a:rPr>
              <a:t>	</a:t>
            </a:r>
            <a:r>
              <a:rPr b="0" lang="en-US" sz="2400" spc="-1" strike="noStrike">
                <a:solidFill>
                  <a:srgbClr val="000000"/>
                </a:solidFill>
                <a:uFill>
                  <a:solidFill>
                    <a:srgbClr val="ffffff"/>
                  </a:solidFill>
                </a:uFill>
                <a:latin typeface="Times New Roman"/>
              </a:rPr>
              <a:t>	</a:t>
            </a:r>
            <a:r>
              <a:rPr b="0" lang="en-US" sz="2400" spc="-1" strike="noStrike">
                <a:solidFill>
                  <a:srgbClr val="000000"/>
                </a:solidFill>
                <a:uFill>
                  <a:solidFill>
                    <a:srgbClr val="ffffff"/>
                  </a:solidFill>
                </a:uFill>
                <a:latin typeface="Times New Roman"/>
              </a:rPr>
              <a:t>	</a:t>
            </a:r>
            <a:r>
              <a:rPr b="0" lang="en-US" sz="2400" spc="-1" strike="noStrike">
                <a:solidFill>
                  <a:srgbClr val="000000"/>
                </a:solidFill>
                <a:uFill>
                  <a:solidFill>
                    <a:srgbClr val="ffffff"/>
                  </a:solidFill>
                </a:uFill>
                <a:latin typeface="Times New Roman"/>
              </a:rPr>
              <a:t>3110161058</a:t>
            </a:r>
            <a:endParaRPr b="0" lang="en-US" sz="1800" spc="-1" strike="noStrike">
              <a:solidFill>
                <a:srgbClr val="000000"/>
              </a:solidFill>
              <a:uFill>
                <a:solidFill>
                  <a:srgbClr val="ffffff"/>
                </a:solidFill>
              </a:uFill>
              <a:latin typeface="Arial"/>
            </a:endParaRPr>
          </a:p>
        </p:txBody>
      </p:sp>
      <p:sp>
        <p:nvSpPr>
          <p:cNvPr id="97" name="CustomShape 14"/>
          <p:cNvSpPr/>
          <p:nvPr/>
        </p:nvSpPr>
        <p:spPr>
          <a:xfrm flipV="1" rot="10800000">
            <a:off x="10303200" y="6849000"/>
            <a:ext cx="1980720" cy="337320"/>
          </a:xfrm>
          <a:prstGeom prst="trapezoid">
            <a:avLst>
              <a:gd name="adj" fmla="val 25000"/>
            </a:avLst>
          </a:prstGeom>
          <a:solidFill>
            <a:schemeClr val="bg1">
              <a:lumMod val="75000"/>
            </a:schemeClr>
          </a:solidFill>
          <a:ln>
            <a:noFill/>
          </a:ln>
          <a:effectLst>
            <a:outerShdw algn="ctr" blurRad="635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8" name="CustomShape 15"/>
          <p:cNvSpPr/>
          <p:nvPr/>
        </p:nvSpPr>
        <p:spPr>
          <a:xfrm flipV="1" rot="10800000">
            <a:off x="3870000" y="6857280"/>
            <a:ext cx="1980720" cy="335160"/>
          </a:xfrm>
          <a:prstGeom prst="trapezoid">
            <a:avLst>
              <a:gd name="adj" fmla="val 25000"/>
            </a:avLst>
          </a:prstGeom>
          <a:solidFill>
            <a:schemeClr val="bg1">
              <a:lumMod val="75000"/>
            </a:schemeClr>
          </a:solidFill>
          <a:ln>
            <a:noFill/>
          </a:ln>
          <a:effectLst>
            <a:outerShdw blurRad="50800" dir="162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9" name="CustomShape 16"/>
          <p:cNvSpPr/>
          <p:nvPr/>
        </p:nvSpPr>
        <p:spPr>
          <a:xfrm>
            <a:off x="3630960" y="3744000"/>
            <a:ext cx="4924080" cy="1616400"/>
          </a:xfrm>
          <a:prstGeom prst="rect">
            <a:avLst/>
          </a:prstGeom>
          <a:noFill/>
          <a:ln>
            <a:noFill/>
          </a:ln>
        </p:spPr>
        <p:style>
          <a:lnRef idx="0"/>
          <a:fillRef idx="0"/>
          <a:effectRef idx="0"/>
          <a:fontRef idx="minor"/>
        </p:style>
        <p:txBody>
          <a:bodyPr/>
          <a:p>
            <a:pPr algn="ctr">
              <a:lnSpc>
                <a:spcPct val="100000"/>
              </a:lnSpc>
            </a:pPr>
            <a:r>
              <a:rPr b="0" lang="en-US" sz="2000" spc="-1" strike="noStrike">
                <a:solidFill>
                  <a:srgbClr val="000000"/>
                </a:solidFill>
                <a:uFill>
                  <a:solidFill>
                    <a:srgbClr val="ffffff"/>
                  </a:solidFill>
                </a:uFill>
                <a:latin typeface="Times New Roman"/>
              </a:rPr>
              <a:t>Guided by :</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Times New Roman"/>
              </a:rPr>
              <a:t>Dr.Eng. Indra Adji Sulistijono, ST, M.Eng.</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Times New Roman"/>
              </a:rPr>
              <a:t>Anhar Risnumawan, S.ST, M.Cs.</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Times New Roman"/>
              </a:rPr>
              <a:t>Zaqiatud Darojah, S.Si, M.T.</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pic>
        <p:nvPicPr>
          <p:cNvPr id="100" name="Picture 3" descr=""/>
          <p:cNvPicPr/>
          <p:nvPr/>
        </p:nvPicPr>
        <p:blipFill>
          <a:blip r:embed="rId2"/>
          <a:stretch/>
        </p:blipFill>
        <p:spPr>
          <a:xfrm>
            <a:off x="6842520" y="185760"/>
            <a:ext cx="595440" cy="745200"/>
          </a:xfrm>
          <a:prstGeom prst="rect">
            <a:avLst/>
          </a:prstGeom>
          <a:ln>
            <a:noFill/>
          </a:ln>
        </p:spPr>
      </p:pic>
      <p:sp>
        <p:nvSpPr>
          <p:cNvPr id="101" name="CustomShape 17"/>
          <p:cNvSpPr/>
          <p:nvPr/>
        </p:nvSpPr>
        <p:spPr>
          <a:xfrm>
            <a:off x="6429600" y="5310360"/>
            <a:ext cx="5725440" cy="11876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Mechatronics Engineering Division</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Politeknik Elektronika Negeri Surabaya</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Kampus PENS, Jalan Raya ITS Sukolilo, Surabaya</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60111</a:t>
            </a:r>
            <a:endParaRPr b="0" lang="en-US" sz="1800" spc="-1" strike="noStrike">
              <a:solidFill>
                <a:srgbClr val="000000"/>
              </a:solidFill>
              <a:uFill>
                <a:solidFill>
                  <a:srgbClr val="ffffff"/>
                </a:solidFill>
              </a:uFill>
              <a:latin typeface="Arial"/>
            </a:endParaRPr>
          </a:p>
        </p:txBody>
      </p:sp>
    </p:spTree>
  </p:cSld>
  <p:transition spd="med">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192600" y="3801960"/>
            <a:ext cx="45360" cy="369000"/>
          </a:xfrm>
          <a:prstGeom prst="rect">
            <a:avLst/>
          </a:prstGeom>
          <a:noFill/>
          <a:ln>
            <a:noFill/>
          </a:ln>
        </p:spPr>
        <p:style>
          <a:lnRef idx="0"/>
          <a:fillRef idx="0"/>
          <a:effectRef idx="0"/>
          <a:fontRef idx="minor"/>
        </p:style>
      </p:sp>
      <p:sp>
        <p:nvSpPr>
          <p:cNvPr id="175" name="CustomShape 2"/>
          <p:cNvSpPr/>
          <p:nvPr/>
        </p:nvSpPr>
        <p:spPr>
          <a:xfrm>
            <a:off x="0" y="-81000"/>
            <a:ext cx="12191760" cy="1841760"/>
          </a:xfrm>
          <a:prstGeom prst="rect">
            <a:avLst/>
          </a:prstGeom>
          <a:solidFill>
            <a:srgbClr val="193e72"/>
          </a:solid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6" name="CustomShape 3"/>
          <p:cNvSpPr/>
          <p:nvPr/>
        </p:nvSpPr>
        <p:spPr>
          <a:xfrm>
            <a:off x="0" y="-86400"/>
            <a:ext cx="12191760" cy="218880"/>
          </a:xfrm>
          <a:prstGeom prst="rect">
            <a:avLst/>
          </a:prstGeom>
          <a:solidFill>
            <a:schemeClr val="accent1">
              <a:lumMod val="50000"/>
            </a:schemeClr>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7" name="CustomShape 4"/>
          <p:cNvSpPr/>
          <p:nvPr/>
        </p:nvSpPr>
        <p:spPr>
          <a:xfrm rot="10800000">
            <a:off x="12192120" y="6858000"/>
            <a:ext cx="12191760" cy="1547640"/>
          </a:xfrm>
          <a:prstGeom prst="rect">
            <a:avLst/>
          </a:prstGeom>
          <a:solidFill>
            <a:srgbClr val="f5ca00"/>
          </a:solidFill>
          <a:ln>
            <a:noFill/>
          </a:ln>
          <a:effectLst>
            <a:outerShdw blurRad="50800" dir="162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8" name="CustomShape 5"/>
          <p:cNvSpPr/>
          <p:nvPr/>
        </p:nvSpPr>
        <p:spPr>
          <a:xfrm rot="10800000">
            <a:off x="12192120" y="6858000"/>
            <a:ext cx="12191760" cy="318240"/>
          </a:xfrm>
          <a:prstGeom prst="rect">
            <a:avLst/>
          </a:prstGeom>
          <a:solidFill>
            <a:srgbClr val="dea300"/>
          </a:solidFill>
          <a:ln>
            <a:noFill/>
          </a:ln>
          <a:effectLst>
            <a:outerShdw blurRad="50800" dir="162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9" name="CustomShape 6"/>
          <p:cNvSpPr/>
          <p:nvPr/>
        </p:nvSpPr>
        <p:spPr>
          <a:xfrm flipV="1">
            <a:off x="3962520" y="-123480"/>
            <a:ext cx="4300560" cy="1100160"/>
          </a:xfrm>
          <a:prstGeom prst="trapezoid">
            <a:avLst>
              <a:gd name="adj" fmla="val 69623"/>
            </a:avLst>
          </a:prstGeom>
          <a:solidFill>
            <a:schemeClr val="bg1"/>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0" name="CustomShape 7"/>
          <p:cNvSpPr/>
          <p:nvPr/>
        </p:nvSpPr>
        <p:spPr>
          <a:xfrm flipV="1">
            <a:off x="3962520" y="-131400"/>
            <a:ext cx="4300560" cy="263520"/>
          </a:xfrm>
          <a:prstGeom prst="trapezoid">
            <a:avLst>
              <a:gd name="adj" fmla="val 25000"/>
            </a:avLst>
          </a:prstGeom>
          <a:solidFill>
            <a:schemeClr val="bg1">
              <a:lumMod val="75000"/>
            </a:schemeClr>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1" name="CustomShape 8"/>
          <p:cNvSpPr/>
          <p:nvPr/>
        </p:nvSpPr>
        <p:spPr>
          <a:xfrm flipV="1">
            <a:off x="10244520" y="-86400"/>
            <a:ext cx="1980720" cy="218880"/>
          </a:xfrm>
          <a:prstGeom prst="trapezoid">
            <a:avLst>
              <a:gd name="adj" fmla="val 25000"/>
            </a:avLst>
          </a:prstGeom>
          <a:solidFill>
            <a:schemeClr val="bg1">
              <a:lumMod val="75000"/>
            </a:schemeClr>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2" name="CustomShape 9"/>
          <p:cNvSpPr/>
          <p:nvPr/>
        </p:nvSpPr>
        <p:spPr>
          <a:xfrm flipV="1">
            <a:off x="0" y="-108720"/>
            <a:ext cx="1980720" cy="218880"/>
          </a:xfrm>
          <a:prstGeom prst="trapezoid">
            <a:avLst>
              <a:gd name="adj" fmla="val 25000"/>
            </a:avLst>
          </a:prstGeom>
          <a:solidFill>
            <a:schemeClr val="bg1">
              <a:lumMod val="75000"/>
            </a:schemeClr>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3" name="CustomShape 10"/>
          <p:cNvSpPr/>
          <p:nvPr/>
        </p:nvSpPr>
        <p:spPr>
          <a:xfrm>
            <a:off x="0" y="1776240"/>
            <a:ext cx="12191760" cy="3540240"/>
          </a:xfrm>
          <a:prstGeom prst="rect">
            <a:avLst/>
          </a:prstGeom>
          <a:solidFill>
            <a:schemeClr val="bg1">
              <a:lumMod val="75000"/>
              <a:alpha val="56000"/>
            </a:schemeClr>
          </a:solidFill>
          <a:ln>
            <a:noFill/>
          </a:ln>
        </p:spPr>
        <p:style>
          <a:lnRef idx="2">
            <a:schemeClr val="accent1">
              <a:shade val="50000"/>
            </a:schemeClr>
          </a:lnRef>
          <a:fillRef idx="1">
            <a:schemeClr val="accent1"/>
          </a:fillRef>
          <a:effectRef idx="0">
            <a:schemeClr val="accent1"/>
          </a:effectRef>
          <a:fontRef idx="minor"/>
        </p:style>
      </p:sp>
      <p:sp>
        <p:nvSpPr>
          <p:cNvPr id="184" name="CustomShape 11"/>
          <p:cNvSpPr/>
          <p:nvPr/>
        </p:nvSpPr>
        <p:spPr>
          <a:xfrm flipV="1" rot="10800000">
            <a:off x="10303200" y="6849000"/>
            <a:ext cx="1980720" cy="337320"/>
          </a:xfrm>
          <a:prstGeom prst="trapezoid">
            <a:avLst>
              <a:gd name="adj" fmla="val 25000"/>
            </a:avLst>
          </a:prstGeom>
          <a:solidFill>
            <a:schemeClr val="bg1">
              <a:lumMod val="75000"/>
            </a:schemeClr>
          </a:solidFill>
          <a:ln>
            <a:noFill/>
          </a:ln>
          <a:effectLst>
            <a:outerShdw algn="ctr" blurRad="635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5" name="CustomShape 12"/>
          <p:cNvSpPr/>
          <p:nvPr/>
        </p:nvSpPr>
        <p:spPr>
          <a:xfrm flipV="1" rot="10800000">
            <a:off x="3870000" y="6857280"/>
            <a:ext cx="1980720" cy="335160"/>
          </a:xfrm>
          <a:prstGeom prst="trapezoid">
            <a:avLst>
              <a:gd name="adj" fmla="val 25000"/>
            </a:avLst>
          </a:prstGeom>
          <a:solidFill>
            <a:schemeClr val="bg1">
              <a:lumMod val="75000"/>
            </a:schemeClr>
          </a:solidFill>
          <a:ln>
            <a:noFill/>
          </a:ln>
          <a:effectLst>
            <a:outerShdw blurRad="50800" dir="162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6" name="CustomShape 13"/>
          <p:cNvSpPr/>
          <p:nvPr/>
        </p:nvSpPr>
        <p:spPr>
          <a:xfrm>
            <a:off x="3439080" y="2584080"/>
            <a:ext cx="5608440" cy="1217520"/>
          </a:xfrm>
          <a:prstGeom prst="rect">
            <a:avLst/>
          </a:prstGeom>
          <a:noFill/>
          <a:ln>
            <a:noFill/>
          </a:ln>
        </p:spPr>
        <p:style>
          <a:lnRef idx="0"/>
          <a:fillRef idx="0"/>
          <a:effectRef idx="0"/>
          <a:fontRef idx="minor"/>
        </p:style>
        <p:txBody>
          <a:bodyPr anchor="b"/>
          <a:p>
            <a:pPr algn="ctr">
              <a:lnSpc>
                <a:spcPct val="90000"/>
              </a:lnSpc>
            </a:pPr>
            <a:r>
              <a:rPr b="0" lang="en-US" sz="6000" spc="-1" strike="noStrike">
                <a:solidFill>
                  <a:srgbClr val="000000"/>
                </a:solidFill>
                <a:uFill>
                  <a:solidFill>
                    <a:srgbClr val="ffffff"/>
                  </a:solidFill>
                </a:uFill>
                <a:latin typeface="Times New Roman"/>
              </a:rPr>
              <a:t>Thank You</a:t>
            </a:r>
            <a:endParaRPr b="0" lang="en-US" sz="6000" spc="-1" strike="noStrike">
              <a:solidFill>
                <a:srgbClr val="000000"/>
              </a:solidFill>
              <a:uFill>
                <a:solidFill>
                  <a:srgbClr val="ffffff"/>
                </a:solidFill>
              </a:uFill>
              <a:latin typeface="Arial"/>
            </a:endParaRPr>
          </a:p>
        </p:txBody>
      </p:sp>
      <p:pic>
        <p:nvPicPr>
          <p:cNvPr id="187" name="Picture 16" descr=""/>
          <p:cNvPicPr/>
          <p:nvPr/>
        </p:nvPicPr>
        <p:blipFill>
          <a:blip r:embed="rId1"/>
          <a:srcRect l="6299" t="5926" r="6548" b="8413"/>
          <a:stretch/>
        </p:blipFill>
        <p:spPr>
          <a:xfrm>
            <a:off x="4758480" y="196920"/>
            <a:ext cx="757800" cy="745200"/>
          </a:xfrm>
          <a:prstGeom prst="rect">
            <a:avLst/>
          </a:prstGeom>
          <a:ln>
            <a:noFill/>
          </a:ln>
        </p:spPr>
      </p:pic>
      <p:pic>
        <p:nvPicPr>
          <p:cNvPr id="188" name="Picture 18" descr=""/>
          <p:cNvPicPr/>
          <p:nvPr/>
        </p:nvPicPr>
        <p:blipFill>
          <a:blip r:embed="rId2"/>
          <a:stretch/>
        </p:blipFill>
        <p:spPr>
          <a:xfrm>
            <a:off x="6842520" y="185760"/>
            <a:ext cx="595440" cy="745200"/>
          </a:xfrm>
          <a:prstGeom prst="rect">
            <a:avLst/>
          </a:prstGeom>
          <a:ln>
            <a:noFill/>
          </a:ln>
        </p:spPr>
      </p:pic>
      <p:sp>
        <p:nvSpPr>
          <p:cNvPr id="189" name="CustomShape 14"/>
          <p:cNvSpPr/>
          <p:nvPr/>
        </p:nvSpPr>
        <p:spPr>
          <a:xfrm>
            <a:off x="1371600" y="4177440"/>
            <a:ext cx="9509760" cy="851760"/>
          </a:xfrm>
          <a:prstGeom prst="rect">
            <a:avLst/>
          </a:prstGeom>
          <a:noFill/>
          <a:ln>
            <a:noFill/>
          </a:ln>
        </p:spPr>
        <p:style>
          <a:lnRef idx="0"/>
          <a:fillRef idx="0"/>
          <a:effectRef idx="0"/>
          <a:fontRef idx="minor"/>
        </p:style>
        <p:txBody>
          <a:bodyPr anchor="b"/>
          <a:p>
            <a:pPr algn="ctr">
              <a:lnSpc>
                <a:spcPct val="90000"/>
              </a:lnSpc>
            </a:pPr>
            <a:r>
              <a:rPr b="0" lang="en-US" sz="3600" spc="-1" strike="noStrike">
                <a:solidFill>
                  <a:srgbClr val="000000"/>
                </a:solidFill>
                <a:uFill>
                  <a:solidFill>
                    <a:srgbClr val="ffffff"/>
                  </a:solidFill>
                </a:uFill>
                <a:latin typeface="Times New Roman"/>
              </a:rPr>
              <a:t>You can download my project in my github :)</a:t>
            </a:r>
            <a:endParaRPr b="0" lang="en-US" sz="3600" spc="-1" strike="noStrike">
              <a:solidFill>
                <a:srgbClr val="000000"/>
              </a:solidFill>
              <a:uFill>
                <a:solidFill>
                  <a:srgbClr val="ffffff"/>
                </a:solidFill>
              </a:uFill>
              <a:latin typeface="Arial"/>
            </a:endParaRPr>
          </a:p>
          <a:p>
            <a:pPr algn="ctr">
              <a:lnSpc>
                <a:spcPct val="90000"/>
              </a:lnSpc>
            </a:pPr>
            <a:r>
              <a:rPr b="0" lang="en-US" sz="3600" spc="-1" strike="noStrike">
                <a:solidFill>
                  <a:srgbClr val="000000"/>
                </a:solidFill>
                <a:uFill>
                  <a:solidFill>
                    <a:srgbClr val="ffffff"/>
                  </a:solidFill>
                </a:uFill>
                <a:latin typeface="Times New Roman"/>
              </a:rPr>
              <a:t>HERE : github.com/aguspray001</a:t>
            </a:r>
            <a:endParaRPr b="0" lang="en-US" sz="3600" spc="-1" strike="noStrike">
              <a:solidFill>
                <a:srgbClr val="000000"/>
              </a:solidFill>
              <a:uFill>
                <a:solidFill>
                  <a:srgbClr val="ffffff"/>
                </a:solidFill>
              </a:uFill>
              <a:latin typeface="Arial"/>
            </a:endParaRPr>
          </a:p>
        </p:txBody>
      </p:sp>
    </p:spTree>
  </p:cSld>
  <p:transition spd="med">
    <p:fade/>
  </p:transition>
  <p:timing>
    <p:tnLst>
      <p:par>
        <p:cTn id="48" dur="indefinite" restart="never" nodeType="tmRoot">
          <p:childTnLst>
            <p:seq>
              <p:cTn id="49"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1440" y="6697440"/>
            <a:ext cx="4347000" cy="160200"/>
          </a:xfrm>
          <a:prstGeom prst="rect">
            <a:avLst/>
          </a:prstGeom>
          <a:solidFill>
            <a:srgbClr val="193e72"/>
          </a:solidFill>
          <a:ln>
            <a:noFill/>
          </a:ln>
        </p:spPr>
        <p:style>
          <a:lnRef idx="2">
            <a:schemeClr val="accent1">
              <a:shade val="50000"/>
            </a:schemeClr>
          </a:lnRef>
          <a:fillRef idx="1">
            <a:schemeClr val="accent1"/>
          </a:fillRef>
          <a:effectRef idx="0">
            <a:schemeClr val="accent1"/>
          </a:effectRef>
          <a:fontRef idx="minor"/>
        </p:style>
      </p:sp>
      <p:sp>
        <p:nvSpPr>
          <p:cNvPr id="191" name="CustomShape 2"/>
          <p:cNvSpPr/>
          <p:nvPr/>
        </p:nvSpPr>
        <p:spPr>
          <a:xfrm>
            <a:off x="4345920" y="6705000"/>
            <a:ext cx="3504600" cy="152640"/>
          </a:xfrm>
          <a:prstGeom prst="rect">
            <a:avLst/>
          </a:prstGeom>
          <a:solidFill>
            <a:srgbClr val="f5ca00"/>
          </a:solidFill>
          <a:ln>
            <a:noFill/>
          </a:ln>
        </p:spPr>
        <p:style>
          <a:lnRef idx="2">
            <a:schemeClr val="accent1">
              <a:shade val="50000"/>
            </a:schemeClr>
          </a:lnRef>
          <a:fillRef idx="1">
            <a:schemeClr val="accent1"/>
          </a:fillRef>
          <a:effectRef idx="0">
            <a:schemeClr val="accent1"/>
          </a:effectRef>
          <a:fontRef idx="minor"/>
        </p:style>
      </p:sp>
      <p:sp>
        <p:nvSpPr>
          <p:cNvPr id="192" name="CustomShape 3"/>
          <p:cNvSpPr/>
          <p:nvPr/>
        </p:nvSpPr>
        <p:spPr>
          <a:xfrm>
            <a:off x="7850880" y="6697440"/>
            <a:ext cx="4347000" cy="1602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93" name="CustomShape 4"/>
          <p:cNvSpPr/>
          <p:nvPr/>
        </p:nvSpPr>
        <p:spPr>
          <a:xfrm>
            <a:off x="-1440" y="0"/>
            <a:ext cx="11126520" cy="837720"/>
          </a:xfrm>
          <a:prstGeom prst="rect">
            <a:avLst/>
          </a:prstGeom>
          <a:solidFill>
            <a:srgbClr val="193e72"/>
          </a:solidFill>
          <a:ln>
            <a:noFill/>
          </a:ln>
          <a:effectLst>
            <a:outerShdw algn="tl" blurRad="50800" dir="2700000" dist="381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3200" spc="-1" strike="noStrike">
                <a:solidFill>
                  <a:srgbClr val="ffffff"/>
                </a:solidFill>
                <a:uFill>
                  <a:solidFill>
                    <a:srgbClr val="ffffff"/>
                  </a:solidFill>
                </a:uFill>
                <a:latin typeface="Times New Roman"/>
              </a:rPr>
              <a:t>Reference</a:t>
            </a:r>
            <a:endParaRPr b="0" lang="en-US" sz="1800" spc="-1" strike="noStrike">
              <a:solidFill>
                <a:srgbClr val="000000"/>
              </a:solidFill>
              <a:uFill>
                <a:solidFill>
                  <a:srgbClr val="ffffff"/>
                </a:solidFill>
              </a:uFill>
              <a:latin typeface="Arial"/>
            </a:endParaRPr>
          </a:p>
        </p:txBody>
      </p:sp>
      <p:sp>
        <p:nvSpPr>
          <p:cNvPr id="194" name="CustomShape 5"/>
          <p:cNvSpPr/>
          <p:nvPr/>
        </p:nvSpPr>
        <p:spPr>
          <a:xfrm flipV="1">
            <a:off x="8515440" y="-720"/>
            <a:ext cx="3682440" cy="838800"/>
          </a:xfrm>
          <a:prstGeom prst="trapezoid">
            <a:avLst>
              <a:gd name="adj" fmla="val 69623"/>
            </a:avLst>
          </a:prstGeom>
          <a:solidFill>
            <a:schemeClr val="bg1"/>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5" name="CustomShape 6"/>
          <p:cNvSpPr/>
          <p:nvPr/>
        </p:nvSpPr>
        <p:spPr>
          <a:xfrm flipV="1">
            <a:off x="8515440" y="-6840"/>
            <a:ext cx="3682440" cy="200880"/>
          </a:xfrm>
          <a:prstGeom prst="trapezoid">
            <a:avLst>
              <a:gd name="adj" fmla="val 25000"/>
            </a:avLst>
          </a:prstGeom>
          <a:solidFill>
            <a:schemeClr val="bg1">
              <a:lumMod val="75000"/>
            </a:schemeClr>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196" name="Picture 20" descr=""/>
          <p:cNvPicPr/>
          <p:nvPr/>
        </p:nvPicPr>
        <p:blipFill>
          <a:blip r:embed="rId1"/>
          <a:srcRect l="6292" t="5901" r="6534" b="8392"/>
          <a:stretch/>
        </p:blipFill>
        <p:spPr>
          <a:xfrm>
            <a:off x="9123480" y="254160"/>
            <a:ext cx="649080" cy="568080"/>
          </a:xfrm>
          <a:prstGeom prst="rect">
            <a:avLst/>
          </a:prstGeom>
          <a:ln>
            <a:noFill/>
          </a:ln>
        </p:spPr>
      </p:pic>
      <p:sp>
        <p:nvSpPr>
          <p:cNvPr id="197" name="CustomShape 7"/>
          <p:cNvSpPr/>
          <p:nvPr/>
        </p:nvSpPr>
        <p:spPr>
          <a:xfrm flipV="1">
            <a:off x="0" y="-7560"/>
            <a:ext cx="1980720" cy="138600"/>
          </a:xfrm>
          <a:prstGeom prst="trapezoid">
            <a:avLst>
              <a:gd name="adj" fmla="val 25000"/>
            </a:avLst>
          </a:prstGeom>
          <a:solidFill>
            <a:schemeClr val="bg1">
              <a:lumMod val="75000"/>
            </a:schemeClr>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8" name="TextShape 8"/>
          <p:cNvSpPr txBox="1"/>
          <p:nvPr/>
        </p:nvSpPr>
        <p:spPr>
          <a:xfrm>
            <a:off x="838080" y="1293480"/>
            <a:ext cx="10515240" cy="488304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[1]</a:t>
            </a: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A. Amare, et. al., “Ship Detection Based on YOLOv2 for SAR Imagery.”, Dept of Electrical Engineering, National Taipei University of Technology, Taiwan, 2 April 2019.</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[2]</a:t>
            </a: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X. Chao, et. al., “BgCut: Automatic Ship Detection from UAV Images.”, School of Computer Software, Tianjin University, China, 3 April 2014.</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[3]</a:t>
            </a: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A. M. Klimkowska, I. Lee, “A Prealiminary Study of Ship Detection From UAV Images Based on Color Space Conversion and Image Segmentation.”, Dept of Geoinformatics, University of Seoul, Korea, 2017.</a:t>
            </a:r>
            <a:endParaRPr b="0" lang="en-US" sz="2800" spc="-1" strike="noStrike">
              <a:solidFill>
                <a:srgbClr val="000000"/>
              </a:solidFill>
              <a:uFill>
                <a:solidFill>
                  <a:srgbClr val="ffffff"/>
                </a:solidFill>
              </a:uFill>
              <a:latin typeface="Calibri"/>
            </a:endParaRPr>
          </a:p>
        </p:txBody>
      </p:sp>
      <p:pic>
        <p:nvPicPr>
          <p:cNvPr id="199" name="Picture 13" descr=""/>
          <p:cNvPicPr/>
          <p:nvPr/>
        </p:nvPicPr>
        <p:blipFill>
          <a:blip r:embed="rId2"/>
          <a:stretch/>
        </p:blipFill>
        <p:spPr>
          <a:xfrm>
            <a:off x="11023920" y="230760"/>
            <a:ext cx="471960" cy="590400"/>
          </a:xfrm>
          <a:prstGeom prst="rect">
            <a:avLst/>
          </a:prstGeom>
          <a:ln>
            <a:noFill/>
          </a:ln>
        </p:spPr>
      </p:pic>
    </p:spTree>
  </p:cSld>
  <p:transition spd="med">
    <p:fade/>
  </p:transition>
  <p:timing>
    <p:tnLst>
      <p:par>
        <p:cTn id="50" dur="indefinite" restart="never" nodeType="tmRoot">
          <p:childTnLst>
            <p:seq>
              <p:cTn id="51" dur="indefinite" nodeType="mainSeq">
                <p:childTnLst>
                  <p:par>
                    <p:cTn id="52" fill="hold">
                      <p:stCondLst>
                        <p:cond delay="indefinite"/>
                      </p:stCondLst>
                      <p:childTnLst>
                        <p:par>
                          <p:cTn id="53" fill="hold">
                            <p:stCondLst>
                              <p:cond delay="0"/>
                            </p:stCondLst>
                            <p:childTnLst>
                              <p:par>
                                <p:cTn id="54" nodeType="clickEffect" fill="hold" presetClass="entr" presetID="1">
                                  <p:stCondLst>
                                    <p:cond delay="0"/>
                                  </p:stCondLst>
                                  <p:childTnLst>
                                    <p:set>
                                      <p:cBhvr>
                                        <p:cTn id="55" dur="1" fill="hold">
                                          <p:stCondLst>
                                            <p:cond delay="0"/>
                                          </p:stCondLst>
                                        </p:cTn>
                                        <p:tgtEl>
                                          <p:spTgt spid="198">
                                            <p:txEl>
                                              <p:pRg st="0" end="17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nodeType="clickEffect" fill="hold" presetClass="entr" presetID="1">
                                  <p:stCondLst>
                                    <p:cond delay="0"/>
                                  </p:stCondLst>
                                  <p:childTnLst>
                                    <p:set>
                                      <p:cBhvr>
                                        <p:cTn id="59" dur="1" fill="hold">
                                          <p:stCondLst>
                                            <p:cond delay="0"/>
                                          </p:stCondLst>
                                        </p:cTn>
                                        <p:tgtEl>
                                          <p:spTgt spid="198">
                                            <p:txEl>
                                              <p:pRg st="170" end="314"/>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nodeType="clickEffect" fill="hold" presetClass="entr" presetID="1">
                                  <p:stCondLst>
                                    <p:cond delay="0"/>
                                  </p:stCondLst>
                                  <p:childTnLst>
                                    <p:set>
                                      <p:cBhvr>
                                        <p:cTn id="63" dur="1" fill="hold">
                                          <p:stCondLst>
                                            <p:cond delay="0"/>
                                          </p:stCondLst>
                                        </p:cTn>
                                        <p:tgtEl>
                                          <p:spTgt spid="198">
                                            <p:txEl>
                                              <p:pRg st="314" end="51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1440" y="6697440"/>
            <a:ext cx="4347000" cy="160200"/>
          </a:xfrm>
          <a:prstGeom prst="rect">
            <a:avLst/>
          </a:prstGeom>
          <a:solidFill>
            <a:srgbClr val="193e72"/>
          </a:solidFill>
          <a:ln>
            <a:noFill/>
          </a:ln>
        </p:spPr>
        <p:style>
          <a:lnRef idx="2">
            <a:schemeClr val="accent1">
              <a:shade val="50000"/>
            </a:schemeClr>
          </a:lnRef>
          <a:fillRef idx="1">
            <a:schemeClr val="accent1"/>
          </a:fillRef>
          <a:effectRef idx="0">
            <a:schemeClr val="accent1"/>
          </a:effectRef>
          <a:fontRef idx="minor"/>
        </p:style>
      </p:sp>
      <p:sp>
        <p:nvSpPr>
          <p:cNvPr id="103" name="CustomShape 2"/>
          <p:cNvSpPr/>
          <p:nvPr/>
        </p:nvSpPr>
        <p:spPr>
          <a:xfrm>
            <a:off x="4345920" y="6705000"/>
            <a:ext cx="3504600" cy="152640"/>
          </a:xfrm>
          <a:prstGeom prst="rect">
            <a:avLst/>
          </a:prstGeom>
          <a:solidFill>
            <a:srgbClr val="f5ca00"/>
          </a:solidFill>
          <a:ln>
            <a:noFill/>
          </a:ln>
        </p:spPr>
        <p:style>
          <a:lnRef idx="2">
            <a:schemeClr val="accent1">
              <a:shade val="50000"/>
            </a:schemeClr>
          </a:lnRef>
          <a:fillRef idx="1">
            <a:schemeClr val="accent1"/>
          </a:fillRef>
          <a:effectRef idx="0">
            <a:schemeClr val="accent1"/>
          </a:effectRef>
          <a:fontRef idx="minor"/>
        </p:style>
      </p:sp>
      <p:sp>
        <p:nvSpPr>
          <p:cNvPr id="104" name="CustomShape 3"/>
          <p:cNvSpPr/>
          <p:nvPr/>
        </p:nvSpPr>
        <p:spPr>
          <a:xfrm>
            <a:off x="7850880" y="6697440"/>
            <a:ext cx="4347000" cy="1602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05" name="CustomShape 4"/>
          <p:cNvSpPr/>
          <p:nvPr/>
        </p:nvSpPr>
        <p:spPr>
          <a:xfrm>
            <a:off x="-1440" y="0"/>
            <a:ext cx="11126520" cy="837720"/>
          </a:xfrm>
          <a:prstGeom prst="rect">
            <a:avLst/>
          </a:prstGeom>
          <a:solidFill>
            <a:srgbClr val="193e72"/>
          </a:solidFill>
          <a:ln>
            <a:noFill/>
          </a:ln>
          <a:effectLst>
            <a:outerShdw algn="tl" blurRad="50800" dir="2700000" dist="381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3200" spc="-1" strike="noStrike">
                <a:solidFill>
                  <a:srgbClr val="ffffff"/>
                </a:solidFill>
                <a:uFill>
                  <a:solidFill>
                    <a:srgbClr val="ffffff"/>
                  </a:solidFill>
                </a:uFill>
                <a:latin typeface="Times New Roman"/>
              </a:rPr>
              <a:t>Introduction</a:t>
            </a:r>
            <a:endParaRPr b="0" lang="en-US" sz="1800" spc="-1" strike="noStrike">
              <a:solidFill>
                <a:srgbClr val="000000"/>
              </a:solidFill>
              <a:uFill>
                <a:solidFill>
                  <a:srgbClr val="ffffff"/>
                </a:solidFill>
              </a:uFill>
              <a:latin typeface="Arial"/>
            </a:endParaRPr>
          </a:p>
        </p:txBody>
      </p:sp>
      <p:sp>
        <p:nvSpPr>
          <p:cNvPr id="106" name="CustomShape 5"/>
          <p:cNvSpPr/>
          <p:nvPr/>
        </p:nvSpPr>
        <p:spPr>
          <a:xfrm flipV="1">
            <a:off x="8515440" y="-720"/>
            <a:ext cx="3682440" cy="838800"/>
          </a:xfrm>
          <a:prstGeom prst="trapezoid">
            <a:avLst>
              <a:gd name="adj" fmla="val 69623"/>
            </a:avLst>
          </a:prstGeom>
          <a:solidFill>
            <a:schemeClr val="bg1"/>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7" name="CustomShape 6"/>
          <p:cNvSpPr/>
          <p:nvPr/>
        </p:nvSpPr>
        <p:spPr>
          <a:xfrm flipV="1">
            <a:off x="8515440" y="-6840"/>
            <a:ext cx="3682440" cy="200880"/>
          </a:xfrm>
          <a:prstGeom prst="trapezoid">
            <a:avLst>
              <a:gd name="adj" fmla="val 25000"/>
            </a:avLst>
          </a:prstGeom>
          <a:solidFill>
            <a:schemeClr val="bg1">
              <a:lumMod val="75000"/>
            </a:schemeClr>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108" name="Picture 20" descr=""/>
          <p:cNvPicPr/>
          <p:nvPr/>
        </p:nvPicPr>
        <p:blipFill>
          <a:blip r:embed="rId1"/>
          <a:srcRect l="6292" t="5901" r="6534" b="8392"/>
          <a:stretch/>
        </p:blipFill>
        <p:spPr>
          <a:xfrm>
            <a:off x="9123480" y="254160"/>
            <a:ext cx="649080" cy="568080"/>
          </a:xfrm>
          <a:prstGeom prst="rect">
            <a:avLst/>
          </a:prstGeom>
          <a:ln>
            <a:noFill/>
          </a:ln>
        </p:spPr>
      </p:pic>
      <p:sp>
        <p:nvSpPr>
          <p:cNvPr id="109" name="CustomShape 7"/>
          <p:cNvSpPr/>
          <p:nvPr/>
        </p:nvSpPr>
        <p:spPr>
          <a:xfrm flipV="1">
            <a:off x="0" y="-7560"/>
            <a:ext cx="1980720" cy="138600"/>
          </a:xfrm>
          <a:prstGeom prst="trapezoid">
            <a:avLst>
              <a:gd name="adj" fmla="val 25000"/>
            </a:avLst>
          </a:prstGeom>
          <a:solidFill>
            <a:schemeClr val="bg1">
              <a:lumMod val="75000"/>
            </a:schemeClr>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110" name="Picture 13" descr=""/>
          <p:cNvPicPr/>
          <p:nvPr/>
        </p:nvPicPr>
        <p:blipFill>
          <a:blip r:embed="rId2"/>
          <a:stretch/>
        </p:blipFill>
        <p:spPr>
          <a:xfrm>
            <a:off x="11023920" y="230760"/>
            <a:ext cx="471960" cy="590400"/>
          </a:xfrm>
          <a:prstGeom prst="rect">
            <a:avLst/>
          </a:prstGeom>
          <a:ln>
            <a:noFill/>
          </a:ln>
        </p:spPr>
      </p:pic>
      <p:pic>
        <p:nvPicPr>
          <p:cNvPr id="111" name="Content Placeholder 5" descr=""/>
          <p:cNvPicPr/>
          <p:nvPr/>
        </p:nvPicPr>
        <p:blipFill>
          <a:blip r:embed="rId3"/>
          <a:stretch/>
        </p:blipFill>
        <p:spPr>
          <a:xfrm>
            <a:off x="3144600" y="1081800"/>
            <a:ext cx="4995000" cy="3324600"/>
          </a:xfrm>
          <a:prstGeom prst="rect">
            <a:avLst/>
          </a:prstGeom>
          <a:ln>
            <a:noFill/>
          </a:ln>
        </p:spPr>
      </p:pic>
      <p:sp>
        <p:nvSpPr>
          <p:cNvPr id="112" name="CustomShape 8"/>
          <p:cNvSpPr/>
          <p:nvPr/>
        </p:nvSpPr>
        <p:spPr>
          <a:xfrm>
            <a:off x="538200" y="5213160"/>
            <a:ext cx="10046520" cy="13701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uFill>
                  <a:solidFill>
                    <a:srgbClr val="ffffff"/>
                  </a:solidFill>
                </a:uFill>
                <a:latin typeface="Times New Roman"/>
              </a:rPr>
              <a:t>In November 2018, there are at least 633 illegal fishing vessels with a composition of 366 Indonesian-flagged vessels and 267 foreign fishing vessels.</a:t>
            </a:r>
            <a:endParaRPr b="0" lang="en-US" sz="1800" spc="-1" strike="noStrike">
              <a:solidFill>
                <a:srgbClr val="000000"/>
              </a:solidFill>
              <a:uFill>
                <a:solidFill>
                  <a:srgbClr val="ffffff"/>
                </a:solidFill>
              </a:uFill>
              <a:latin typeface="Arial"/>
            </a:endParaRPr>
          </a:p>
        </p:txBody>
      </p:sp>
      <p:sp>
        <p:nvSpPr>
          <p:cNvPr id="113" name="CustomShape 9"/>
          <p:cNvSpPr/>
          <p:nvPr/>
        </p:nvSpPr>
        <p:spPr>
          <a:xfrm>
            <a:off x="2594160" y="4460040"/>
            <a:ext cx="6095520" cy="7750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500" spc="-1" strike="noStrike">
                <a:solidFill>
                  <a:srgbClr val="000000"/>
                </a:solidFill>
                <a:uFill>
                  <a:solidFill>
                    <a:srgbClr val="ffffff"/>
                  </a:solidFill>
                </a:uFill>
                <a:latin typeface="Calibri"/>
              </a:rPr>
              <a:t>Source : https://kkp.go.id/artikel/7551-hingga-november-2018-pemerintah-tangani-134-kasus-illegal-fishing (accessible on 11 July 2019)</a:t>
            </a:r>
            <a:endParaRPr b="0" lang="en-US" sz="1500" spc="-1" strike="noStrike">
              <a:solidFill>
                <a:srgbClr val="000000"/>
              </a:solidFill>
              <a:uFill>
                <a:solidFill>
                  <a:srgbClr val="ffffff"/>
                </a:solidFill>
              </a:uFill>
              <a:latin typeface="Arial"/>
            </a:endParaRPr>
          </a:p>
        </p:txBody>
      </p:sp>
    </p:spTree>
  </p:cSld>
  <p:transition spd="med">
    <p:fad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1440" y="6697440"/>
            <a:ext cx="4347000" cy="160200"/>
          </a:xfrm>
          <a:prstGeom prst="rect">
            <a:avLst/>
          </a:prstGeom>
          <a:solidFill>
            <a:srgbClr val="193e72"/>
          </a:solidFill>
          <a:ln>
            <a:noFill/>
          </a:ln>
        </p:spPr>
        <p:style>
          <a:lnRef idx="2">
            <a:schemeClr val="accent1">
              <a:shade val="50000"/>
            </a:schemeClr>
          </a:lnRef>
          <a:fillRef idx="1">
            <a:schemeClr val="accent1"/>
          </a:fillRef>
          <a:effectRef idx="0">
            <a:schemeClr val="accent1"/>
          </a:effectRef>
          <a:fontRef idx="minor"/>
        </p:style>
      </p:sp>
      <p:sp>
        <p:nvSpPr>
          <p:cNvPr id="115" name="CustomShape 2"/>
          <p:cNvSpPr/>
          <p:nvPr/>
        </p:nvSpPr>
        <p:spPr>
          <a:xfrm>
            <a:off x="4345920" y="6705000"/>
            <a:ext cx="3504600" cy="152640"/>
          </a:xfrm>
          <a:prstGeom prst="rect">
            <a:avLst/>
          </a:prstGeom>
          <a:solidFill>
            <a:srgbClr val="f5ca00"/>
          </a:solidFill>
          <a:ln>
            <a:noFill/>
          </a:ln>
        </p:spPr>
        <p:style>
          <a:lnRef idx="2">
            <a:schemeClr val="accent1">
              <a:shade val="50000"/>
            </a:schemeClr>
          </a:lnRef>
          <a:fillRef idx="1">
            <a:schemeClr val="accent1"/>
          </a:fillRef>
          <a:effectRef idx="0">
            <a:schemeClr val="accent1"/>
          </a:effectRef>
          <a:fontRef idx="minor"/>
        </p:style>
      </p:sp>
      <p:sp>
        <p:nvSpPr>
          <p:cNvPr id="116" name="CustomShape 3"/>
          <p:cNvSpPr/>
          <p:nvPr/>
        </p:nvSpPr>
        <p:spPr>
          <a:xfrm>
            <a:off x="7850880" y="6697440"/>
            <a:ext cx="4347000" cy="1602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17" name="CustomShape 4"/>
          <p:cNvSpPr/>
          <p:nvPr/>
        </p:nvSpPr>
        <p:spPr>
          <a:xfrm>
            <a:off x="-1440" y="0"/>
            <a:ext cx="11126520" cy="837720"/>
          </a:xfrm>
          <a:prstGeom prst="rect">
            <a:avLst/>
          </a:prstGeom>
          <a:solidFill>
            <a:srgbClr val="193e72"/>
          </a:solidFill>
          <a:ln>
            <a:noFill/>
          </a:ln>
          <a:effectLst>
            <a:outerShdw algn="tl" blurRad="50800" dir="2700000" dist="381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3200" spc="-1" strike="noStrike">
                <a:solidFill>
                  <a:srgbClr val="ffffff"/>
                </a:solidFill>
                <a:uFill>
                  <a:solidFill>
                    <a:srgbClr val="ffffff"/>
                  </a:solidFill>
                </a:uFill>
                <a:latin typeface="Times New Roman"/>
              </a:rPr>
              <a:t>Introduction</a:t>
            </a:r>
            <a:endParaRPr b="0" lang="en-US" sz="1800" spc="-1" strike="noStrike">
              <a:solidFill>
                <a:srgbClr val="000000"/>
              </a:solidFill>
              <a:uFill>
                <a:solidFill>
                  <a:srgbClr val="ffffff"/>
                </a:solidFill>
              </a:uFill>
              <a:latin typeface="Arial"/>
            </a:endParaRPr>
          </a:p>
        </p:txBody>
      </p:sp>
      <p:sp>
        <p:nvSpPr>
          <p:cNvPr id="118" name="CustomShape 5"/>
          <p:cNvSpPr/>
          <p:nvPr/>
        </p:nvSpPr>
        <p:spPr>
          <a:xfrm flipV="1">
            <a:off x="8515440" y="-720"/>
            <a:ext cx="3682440" cy="838800"/>
          </a:xfrm>
          <a:prstGeom prst="trapezoid">
            <a:avLst>
              <a:gd name="adj" fmla="val 69623"/>
            </a:avLst>
          </a:prstGeom>
          <a:solidFill>
            <a:schemeClr val="bg1"/>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9" name="CustomShape 6"/>
          <p:cNvSpPr/>
          <p:nvPr/>
        </p:nvSpPr>
        <p:spPr>
          <a:xfrm flipV="1">
            <a:off x="8515440" y="-6840"/>
            <a:ext cx="3682440" cy="200880"/>
          </a:xfrm>
          <a:prstGeom prst="trapezoid">
            <a:avLst>
              <a:gd name="adj" fmla="val 25000"/>
            </a:avLst>
          </a:prstGeom>
          <a:solidFill>
            <a:schemeClr val="bg1">
              <a:lumMod val="75000"/>
            </a:schemeClr>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120" name="Picture 20" descr=""/>
          <p:cNvPicPr/>
          <p:nvPr/>
        </p:nvPicPr>
        <p:blipFill>
          <a:blip r:embed="rId1"/>
          <a:srcRect l="6292" t="5901" r="6534" b="8392"/>
          <a:stretch/>
        </p:blipFill>
        <p:spPr>
          <a:xfrm>
            <a:off x="9123480" y="254160"/>
            <a:ext cx="649080" cy="568080"/>
          </a:xfrm>
          <a:prstGeom prst="rect">
            <a:avLst/>
          </a:prstGeom>
          <a:ln>
            <a:noFill/>
          </a:ln>
        </p:spPr>
      </p:pic>
      <p:sp>
        <p:nvSpPr>
          <p:cNvPr id="121" name="CustomShape 7"/>
          <p:cNvSpPr/>
          <p:nvPr/>
        </p:nvSpPr>
        <p:spPr>
          <a:xfrm flipV="1">
            <a:off x="0" y="-7560"/>
            <a:ext cx="1980720" cy="138600"/>
          </a:xfrm>
          <a:prstGeom prst="trapezoid">
            <a:avLst>
              <a:gd name="adj" fmla="val 25000"/>
            </a:avLst>
          </a:prstGeom>
          <a:solidFill>
            <a:schemeClr val="bg1">
              <a:lumMod val="75000"/>
            </a:schemeClr>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122" name="Content Placeholder 6" descr=""/>
          <p:cNvPicPr/>
          <p:nvPr/>
        </p:nvPicPr>
        <p:blipFill>
          <a:blip r:embed="rId2"/>
          <a:stretch/>
        </p:blipFill>
        <p:spPr>
          <a:xfrm>
            <a:off x="2490120" y="1162080"/>
            <a:ext cx="7211520" cy="837720"/>
          </a:xfrm>
          <a:prstGeom prst="rect">
            <a:avLst/>
          </a:prstGeom>
          <a:ln>
            <a:noFill/>
          </a:ln>
        </p:spPr>
      </p:pic>
      <p:pic>
        <p:nvPicPr>
          <p:cNvPr id="123" name="Picture 13" descr=""/>
          <p:cNvPicPr/>
          <p:nvPr/>
        </p:nvPicPr>
        <p:blipFill>
          <a:blip r:embed="rId3"/>
          <a:stretch/>
        </p:blipFill>
        <p:spPr>
          <a:xfrm>
            <a:off x="11023920" y="230760"/>
            <a:ext cx="471960" cy="590400"/>
          </a:xfrm>
          <a:prstGeom prst="rect">
            <a:avLst/>
          </a:prstGeom>
          <a:ln>
            <a:noFill/>
          </a:ln>
        </p:spPr>
      </p:pic>
      <p:sp>
        <p:nvSpPr>
          <p:cNvPr id="124" name="CustomShape 8"/>
          <p:cNvSpPr/>
          <p:nvPr/>
        </p:nvSpPr>
        <p:spPr>
          <a:xfrm>
            <a:off x="207000" y="3046320"/>
            <a:ext cx="11944800" cy="1065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3200" spc="-1" strike="noStrike">
                <a:solidFill>
                  <a:srgbClr val="000000"/>
                </a:solidFill>
                <a:uFill>
                  <a:solidFill>
                    <a:srgbClr val="ffffff"/>
                  </a:solidFill>
                </a:uFill>
                <a:latin typeface="Times New Roman"/>
              </a:rPr>
              <a:t>There are many vessels which are have a size under 30 GT (16 meters), </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Times New Roman"/>
              </a:rPr>
              <a:t>that is indicated that there are not much using VMS.</a:t>
            </a:r>
            <a:endParaRPr b="0" lang="en-US" sz="1800" spc="-1" strike="noStrike">
              <a:solidFill>
                <a:srgbClr val="000000"/>
              </a:solidFill>
              <a:uFill>
                <a:solidFill>
                  <a:srgbClr val="ffffff"/>
                </a:solidFill>
              </a:uFill>
              <a:latin typeface="Arial"/>
            </a:endParaRPr>
          </a:p>
        </p:txBody>
      </p:sp>
      <p:sp>
        <p:nvSpPr>
          <p:cNvPr id="125" name="CustomShape 9"/>
          <p:cNvSpPr/>
          <p:nvPr/>
        </p:nvSpPr>
        <p:spPr>
          <a:xfrm>
            <a:off x="2009520" y="2000160"/>
            <a:ext cx="8172720" cy="63900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1800" spc="-1" strike="noStrike">
                <a:solidFill>
                  <a:srgbClr val="000000"/>
                </a:solidFill>
                <a:uFill>
                  <a:solidFill>
                    <a:srgbClr val="ffffff"/>
                  </a:solidFill>
                </a:uFill>
                <a:latin typeface="Calibri"/>
              </a:rPr>
              <a:t>Amount of ship registered in Indonesia.</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Source : </a:t>
            </a:r>
            <a:r>
              <a:rPr b="0" lang="en-US" sz="1800" spc="-1" strike="noStrike" u="sng">
                <a:solidFill>
                  <a:srgbClr val="0563c1"/>
                </a:solidFill>
                <a:uFill>
                  <a:solidFill>
                    <a:srgbClr val="ffffff"/>
                  </a:solidFill>
                </a:uFill>
                <a:latin typeface="Calibri"/>
                <a:hlinkClick r:id="rId4"/>
              </a:rPr>
              <a:t>http://rvia.kkp.go.id/data-kapal</a:t>
            </a:r>
            <a:r>
              <a:rPr b="0" lang="en-US" sz="1800" spc="-1" strike="noStrike">
                <a:solidFill>
                  <a:srgbClr val="000000"/>
                </a:solidFill>
                <a:uFill>
                  <a:solidFill>
                    <a:srgbClr val="ffffff"/>
                  </a:solidFill>
                </a:uFill>
                <a:latin typeface="Calibri"/>
              </a:rPr>
              <a:t> (accessible on 11 July 2019).</a:t>
            </a:r>
            <a:endParaRPr b="0" lang="en-US" sz="1800" spc="-1" strike="noStrike">
              <a:solidFill>
                <a:srgbClr val="000000"/>
              </a:solidFill>
              <a:uFill>
                <a:solidFill>
                  <a:srgbClr val="ffffff"/>
                </a:solidFill>
              </a:uFill>
              <a:latin typeface="Arial"/>
            </a:endParaRPr>
          </a:p>
        </p:txBody>
      </p:sp>
      <p:sp>
        <p:nvSpPr>
          <p:cNvPr id="126" name="CustomShape 10"/>
          <p:cNvSpPr/>
          <p:nvPr/>
        </p:nvSpPr>
        <p:spPr>
          <a:xfrm>
            <a:off x="426600" y="4303440"/>
            <a:ext cx="11338200" cy="2527560"/>
          </a:xfrm>
          <a:prstGeom prst="rect">
            <a:avLst/>
          </a:prstGeom>
          <a:ln/>
        </p:spPr>
        <p:style>
          <a:lnRef idx="3">
            <a:schemeClr val="lt1"/>
          </a:lnRef>
          <a:fillRef idx="1">
            <a:schemeClr val="accent1"/>
          </a:fillRef>
          <a:effectRef idx="1">
            <a:schemeClr val="accent1"/>
          </a:effectRef>
          <a:fontRef idx="minor"/>
        </p:style>
        <p:txBody>
          <a:bodyPr lIns="90000" rIns="90000" tIns="45000" bIns="45000"/>
          <a:p>
            <a:pPr>
              <a:lnSpc>
                <a:spcPct val="100000"/>
              </a:lnSpc>
            </a:pPr>
            <a:r>
              <a:rPr b="0" lang="en-US" sz="3200" spc="-1" strike="noStrike">
                <a:solidFill>
                  <a:srgbClr val="ffffff"/>
                </a:solidFill>
                <a:uFill>
                  <a:solidFill>
                    <a:srgbClr val="ffffff"/>
                  </a:solidFill>
                </a:uFill>
                <a:latin typeface="Calibri"/>
              </a:rPr>
              <a:t>Then, according to globall fishing watch, no nation has ever shared its Vessel Monitoring System (VMS) data publicly before, In 2019, only two country in the world has shared its VMS data, that is Indonesia and Peru.</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ffffff"/>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Tree>
  </p:cSld>
  <p:transition spd="med">
    <p:fade/>
  </p:transition>
  <p:timing>
    <p:tnLst>
      <p:par>
        <p:cTn id="5" dur="indefinite" restart="never" nodeType="tmRoot">
          <p:childTnLst>
            <p:seq>
              <p:cTn id="6" dur="indefinite" nodeType="mainSeq">
                <p:childTnLst>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26">
                                            <p:txEl>
                                              <p:pRg st="0" end="217"/>
                                            </p:txEl>
                                          </p:spTgt>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126">
                                            <p:txEl>
                                              <p:pRg st="217" end="21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440" y="6697440"/>
            <a:ext cx="4347000" cy="160200"/>
          </a:xfrm>
          <a:prstGeom prst="rect">
            <a:avLst/>
          </a:prstGeom>
          <a:solidFill>
            <a:srgbClr val="193e72"/>
          </a:solidFill>
          <a:ln>
            <a:noFill/>
          </a:ln>
        </p:spPr>
        <p:style>
          <a:lnRef idx="2">
            <a:schemeClr val="accent1">
              <a:shade val="50000"/>
            </a:schemeClr>
          </a:lnRef>
          <a:fillRef idx="1">
            <a:schemeClr val="accent1"/>
          </a:fillRef>
          <a:effectRef idx="0">
            <a:schemeClr val="accent1"/>
          </a:effectRef>
          <a:fontRef idx="minor"/>
        </p:style>
      </p:sp>
      <p:sp>
        <p:nvSpPr>
          <p:cNvPr id="128" name="CustomShape 2"/>
          <p:cNvSpPr/>
          <p:nvPr/>
        </p:nvSpPr>
        <p:spPr>
          <a:xfrm>
            <a:off x="4345920" y="6705000"/>
            <a:ext cx="3504600" cy="152640"/>
          </a:xfrm>
          <a:prstGeom prst="rect">
            <a:avLst/>
          </a:prstGeom>
          <a:solidFill>
            <a:srgbClr val="f5ca00"/>
          </a:solidFill>
          <a:ln>
            <a:noFill/>
          </a:ln>
        </p:spPr>
        <p:style>
          <a:lnRef idx="2">
            <a:schemeClr val="accent1">
              <a:shade val="50000"/>
            </a:schemeClr>
          </a:lnRef>
          <a:fillRef idx="1">
            <a:schemeClr val="accent1"/>
          </a:fillRef>
          <a:effectRef idx="0">
            <a:schemeClr val="accent1"/>
          </a:effectRef>
          <a:fontRef idx="minor"/>
        </p:style>
      </p:sp>
      <p:sp>
        <p:nvSpPr>
          <p:cNvPr id="129" name="CustomShape 3"/>
          <p:cNvSpPr/>
          <p:nvPr/>
        </p:nvSpPr>
        <p:spPr>
          <a:xfrm>
            <a:off x="7850880" y="6697440"/>
            <a:ext cx="4347000" cy="1602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30" name="CustomShape 4"/>
          <p:cNvSpPr/>
          <p:nvPr/>
        </p:nvSpPr>
        <p:spPr>
          <a:xfrm>
            <a:off x="-1440" y="0"/>
            <a:ext cx="11126520" cy="837720"/>
          </a:xfrm>
          <a:prstGeom prst="rect">
            <a:avLst/>
          </a:prstGeom>
          <a:solidFill>
            <a:srgbClr val="193e72"/>
          </a:solidFill>
          <a:ln>
            <a:noFill/>
          </a:ln>
          <a:effectLst>
            <a:outerShdw algn="tl" blurRad="50800" dir="2700000" dist="381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3200" spc="-1" strike="noStrike">
                <a:solidFill>
                  <a:srgbClr val="ffffff"/>
                </a:solidFill>
                <a:uFill>
                  <a:solidFill>
                    <a:srgbClr val="ffffff"/>
                  </a:solidFill>
                </a:uFill>
                <a:latin typeface="Times New Roman"/>
              </a:rPr>
              <a:t>System design to detect illegal fishing</a:t>
            </a:r>
            <a:endParaRPr b="0" lang="en-US" sz="1800" spc="-1" strike="noStrike">
              <a:solidFill>
                <a:srgbClr val="000000"/>
              </a:solidFill>
              <a:uFill>
                <a:solidFill>
                  <a:srgbClr val="ffffff"/>
                </a:solidFill>
              </a:uFill>
              <a:latin typeface="Arial"/>
            </a:endParaRPr>
          </a:p>
        </p:txBody>
      </p:sp>
      <p:sp>
        <p:nvSpPr>
          <p:cNvPr id="131" name="CustomShape 5"/>
          <p:cNvSpPr/>
          <p:nvPr/>
        </p:nvSpPr>
        <p:spPr>
          <a:xfrm flipV="1">
            <a:off x="8515440" y="-720"/>
            <a:ext cx="3682440" cy="838800"/>
          </a:xfrm>
          <a:prstGeom prst="trapezoid">
            <a:avLst>
              <a:gd name="adj" fmla="val 69623"/>
            </a:avLst>
          </a:prstGeom>
          <a:solidFill>
            <a:schemeClr val="bg1"/>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2" name="CustomShape 6"/>
          <p:cNvSpPr/>
          <p:nvPr/>
        </p:nvSpPr>
        <p:spPr>
          <a:xfrm flipV="1">
            <a:off x="8515440" y="-6840"/>
            <a:ext cx="3682440" cy="200880"/>
          </a:xfrm>
          <a:prstGeom prst="trapezoid">
            <a:avLst>
              <a:gd name="adj" fmla="val 25000"/>
            </a:avLst>
          </a:prstGeom>
          <a:solidFill>
            <a:schemeClr val="bg1">
              <a:lumMod val="75000"/>
            </a:schemeClr>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133" name="Picture 20" descr=""/>
          <p:cNvPicPr/>
          <p:nvPr/>
        </p:nvPicPr>
        <p:blipFill>
          <a:blip r:embed="rId1"/>
          <a:srcRect l="6292" t="5901" r="6534" b="8392"/>
          <a:stretch/>
        </p:blipFill>
        <p:spPr>
          <a:xfrm>
            <a:off x="9123480" y="254160"/>
            <a:ext cx="649080" cy="568080"/>
          </a:xfrm>
          <a:prstGeom prst="rect">
            <a:avLst/>
          </a:prstGeom>
          <a:ln>
            <a:noFill/>
          </a:ln>
        </p:spPr>
      </p:pic>
      <p:sp>
        <p:nvSpPr>
          <p:cNvPr id="134" name="CustomShape 7"/>
          <p:cNvSpPr/>
          <p:nvPr/>
        </p:nvSpPr>
        <p:spPr>
          <a:xfrm flipV="1">
            <a:off x="0" y="-7560"/>
            <a:ext cx="1980720" cy="138600"/>
          </a:xfrm>
          <a:prstGeom prst="trapezoid">
            <a:avLst>
              <a:gd name="adj" fmla="val 25000"/>
            </a:avLst>
          </a:prstGeom>
          <a:solidFill>
            <a:schemeClr val="bg1">
              <a:lumMod val="75000"/>
            </a:schemeClr>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135" name="Picture 13" descr=""/>
          <p:cNvPicPr/>
          <p:nvPr/>
        </p:nvPicPr>
        <p:blipFill>
          <a:blip r:embed="rId2"/>
          <a:stretch/>
        </p:blipFill>
        <p:spPr>
          <a:xfrm>
            <a:off x="11023920" y="230760"/>
            <a:ext cx="471960" cy="590400"/>
          </a:xfrm>
          <a:prstGeom prst="rect">
            <a:avLst/>
          </a:prstGeom>
          <a:ln>
            <a:noFill/>
          </a:ln>
        </p:spPr>
      </p:pic>
      <p:sp>
        <p:nvSpPr>
          <p:cNvPr id="136" name="TextShape 8"/>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6000" spc="-1" strike="noStrike">
                <a:solidFill>
                  <a:srgbClr val="000000"/>
                </a:solidFill>
                <a:uFill>
                  <a:solidFill>
                    <a:srgbClr val="ffffff"/>
                  </a:solidFill>
                </a:uFill>
                <a:latin typeface="Calibri"/>
              </a:rPr>
              <a:t>So what’s the solution for that problem?</a:t>
            </a:r>
            <a:endParaRPr b="0" lang="en-US" sz="2800" spc="-1" strike="noStrike">
              <a:solidFill>
                <a:srgbClr val="000000"/>
              </a:solidFill>
              <a:uFill>
                <a:solidFill>
                  <a:srgbClr val="ffffff"/>
                </a:solidFill>
              </a:uFill>
              <a:latin typeface="Calibri"/>
            </a:endParaRPr>
          </a:p>
        </p:txBody>
      </p:sp>
    </p:spTree>
  </p:cSld>
  <p:transition spd="med">
    <p:fade/>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990720" y="1978200"/>
            <a:ext cx="10515240" cy="4350960"/>
          </a:xfrm>
          <a:prstGeom prst="rect">
            <a:avLst/>
          </a:prstGeom>
          <a:noFill/>
          <a:ln>
            <a:noFill/>
          </a:ln>
        </p:spPr>
        <p:style>
          <a:lnRef idx="0"/>
          <a:fillRef idx="0"/>
          <a:effectRef idx="0"/>
          <a:fontRef idx="minor"/>
        </p:style>
        <p:txBody>
          <a:bodyPr/>
          <a:p>
            <a:pPr>
              <a:lnSpc>
                <a:spcPct val="100000"/>
              </a:lnSpc>
            </a:pPr>
            <a:r>
              <a:rPr b="0" lang="en-US" sz="6000" spc="-1" strike="noStrike">
                <a:solidFill>
                  <a:srgbClr val="000000"/>
                </a:solidFill>
                <a:uFill>
                  <a:solidFill>
                    <a:srgbClr val="ffffff"/>
                  </a:solidFill>
                </a:uFill>
                <a:latin typeface="Calibri"/>
              </a:rPr>
              <a:t>Surveillance System for Illegal Fishing Prevention</a:t>
            </a:r>
            <a:endParaRPr b="0" lang="en-US" sz="2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1440" y="6697440"/>
            <a:ext cx="4347000" cy="160200"/>
          </a:xfrm>
          <a:prstGeom prst="rect">
            <a:avLst/>
          </a:prstGeom>
          <a:solidFill>
            <a:srgbClr val="193e72"/>
          </a:solidFill>
          <a:ln>
            <a:noFill/>
          </a:ln>
        </p:spPr>
        <p:style>
          <a:lnRef idx="2">
            <a:schemeClr val="accent1">
              <a:shade val="50000"/>
            </a:schemeClr>
          </a:lnRef>
          <a:fillRef idx="1">
            <a:schemeClr val="accent1"/>
          </a:fillRef>
          <a:effectRef idx="0">
            <a:schemeClr val="accent1"/>
          </a:effectRef>
          <a:fontRef idx="minor"/>
        </p:style>
      </p:sp>
      <p:sp>
        <p:nvSpPr>
          <p:cNvPr id="139" name="CustomShape 2"/>
          <p:cNvSpPr/>
          <p:nvPr/>
        </p:nvSpPr>
        <p:spPr>
          <a:xfrm>
            <a:off x="4345920" y="6705000"/>
            <a:ext cx="3504600" cy="152640"/>
          </a:xfrm>
          <a:prstGeom prst="rect">
            <a:avLst/>
          </a:prstGeom>
          <a:solidFill>
            <a:srgbClr val="f5ca00"/>
          </a:solidFill>
          <a:ln>
            <a:noFill/>
          </a:ln>
        </p:spPr>
        <p:style>
          <a:lnRef idx="2">
            <a:schemeClr val="accent1">
              <a:shade val="50000"/>
            </a:schemeClr>
          </a:lnRef>
          <a:fillRef idx="1">
            <a:schemeClr val="accent1"/>
          </a:fillRef>
          <a:effectRef idx="0">
            <a:schemeClr val="accent1"/>
          </a:effectRef>
          <a:fontRef idx="minor"/>
        </p:style>
      </p:sp>
      <p:sp>
        <p:nvSpPr>
          <p:cNvPr id="140" name="CustomShape 3"/>
          <p:cNvSpPr/>
          <p:nvPr/>
        </p:nvSpPr>
        <p:spPr>
          <a:xfrm>
            <a:off x="7850880" y="6697440"/>
            <a:ext cx="4347000" cy="1602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41" name="CustomShape 4"/>
          <p:cNvSpPr/>
          <p:nvPr/>
        </p:nvSpPr>
        <p:spPr>
          <a:xfrm>
            <a:off x="-1440" y="0"/>
            <a:ext cx="11126520" cy="837720"/>
          </a:xfrm>
          <a:prstGeom prst="rect">
            <a:avLst/>
          </a:prstGeom>
          <a:solidFill>
            <a:srgbClr val="193e72"/>
          </a:solidFill>
          <a:ln>
            <a:noFill/>
          </a:ln>
          <a:effectLst>
            <a:outerShdw algn="tl" blurRad="50800" dir="2700000" dist="381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3200" spc="-1" strike="noStrike">
                <a:solidFill>
                  <a:srgbClr val="ffffff"/>
                </a:solidFill>
                <a:uFill>
                  <a:solidFill>
                    <a:srgbClr val="ffffff"/>
                  </a:solidFill>
                </a:uFill>
                <a:latin typeface="Times New Roman"/>
              </a:rPr>
              <a:t>System design to detect illegal fishing</a:t>
            </a:r>
            <a:endParaRPr b="0" lang="en-US" sz="1800" spc="-1" strike="noStrike">
              <a:solidFill>
                <a:srgbClr val="000000"/>
              </a:solidFill>
              <a:uFill>
                <a:solidFill>
                  <a:srgbClr val="ffffff"/>
                </a:solidFill>
              </a:uFill>
              <a:latin typeface="Arial"/>
            </a:endParaRPr>
          </a:p>
        </p:txBody>
      </p:sp>
      <p:sp>
        <p:nvSpPr>
          <p:cNvPr id="142" name="CustomShape 5"/>
          <p:cNvSpPr/>
          <p:nvPr/>
        </p:nvSpPr>
        <p:spPr>
          <a:xfrm flipV="1">
            <a:off x="8515440" y="-720"/>
            <a:ext cx="3682440" cy="838800"/>
          </a:xfrm>
          <a:prstGeom prst="trapezoid">
            <a:avLst>
              <a:gd name="adj" fmla="val 69623"/>
            </a:avLst>
          </a:prstGeom>
          <a:solidFill>
            <a:schemeClr val="bg1"/>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43" name="CustomShape 6"/>
          <p:cNvSpPr/>
          <p:nvPr/>
        </p:nvSpPr>
        <p:spPr>
          <a:xfrm flipV="1">
            <a:off x="8515440" y="-6840"/>
            <a:ext cx="3682440" cy="200880"/>
          </a:xfrm>
          <a:prstGeom prst="trapezoid">
            <a:avLst>
              <a:gd name="adj" fmla="val 25000"/>
            </a:avLst>
          </a:prstGeom>
          <a:solidFill>
            <a:schemeClr val="bg1">
              <a:lumMod val="75000"/>
            </a:schemeClr>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144" name="Picture 20" descr=""/>
          <p:cNvPicPr/>
          <p:nvPr/>
        </p:nvPicPr>
        <p:blipFill>
          <a:blip r:embed="rId1"/>
          <a:srcRect l="6292" t="5901" r="6534" b="8392"/>
          <a:stretch/>
        </p:blipFill>
        <p:spPr>
          <a:xfrm>
            <a:off x="9123480" y="254160"/>
            <a:ext cx="649080" cy="568080"/>
          </a:xfrm>
          <a:prstGeom prst="rect">
            <a:avLst/>
          </a:prstGeom>
          <a:ln>
            <a:noFill/>
          </a:ln>
        </p:spPr>
      </p:pic>
      <p:sp>
        <p:nvSpPr>
          <p:cNvPr id="145" name="CustomShape 7"/>
          <p:cNvSpPr/>
          <p:nvPr/>
        </p:nvSpPr>
        <p:spPr>
          <a:xfrm flipV="1">
            <a:off x="0" y="-7560"/>
            <a:ext cx="1980720" cy="138600"/>
          </a:xfrm>
          <a:prstGeom prst="trapezoid">
            <a:avLst>
              <a:gd name="adj" fmla="val 25000"/>
            </a:avLst>
          </a:prstGeom>
          <a:solidFill>
            <a:schemeClr val="bg1">
              <a:lumMod val="75000"/>
            </a:schemeClr>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146" name="Picture 13" descr=""/>
          <p:cNvPicPr/>
          <p:nvPr/>
        </p:nvPicPr>
        <p:blipFill>
          <a:blip r:embed="rId2"/>
          <a:stretch/>
        </p:blipFill>
        <p:spPr>
          <a:xfrm>
            <a:off x="11023920" y="230760"/>
            <a:ext cx="471960" cy="590400"/>
          </a:xfrm>
          <a:prstGeom prst="rect">
            <a:avLst/>
          </a:prstGeom>
          <a:ln>
            <a:noFill/>
          </a:ln>
        </p:spPr>
      </p:pic>
      <p:pic>
        <p:nvPicPr>
          <p:cNvPr id="147" name="Picture 9" descr=""/>
          <p:cNvPicPr/>
          <p:nvPr/>
        </p:nvPicPr>
        <p:blipFill>
          <a:blip r:embed="rId3"/>
          <a:stretch/>
        </p:blipFill>
        <p:spPr>
          <a:xfrm>
            <a:off x="407160" y="1478160"/>
            <a:ext cx="11384640" cy="4359960"/>
          </a:xfrm>
          <a:prstGeom prst="rect">
            <a:avLst/>
          </a:prstGeom>
          <a:ln>
            <a:noFill/>
          </a:ln>
        </p:spPr>
      </p:pic>
      <p:sp>
        <p:nvSpPr>
          <p:cNvPr id="148" name="CustomShape 8"/>
          <p:cNvSpPr/>
          <p:nvPr/>
        </p:nvSpPr>
        <p:spPr>
          <a:xfrm>
            <a:off x="609480" y="1585080"/>
            <a:ext cx="2666520" cy="1310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sp>
      <p:pic>
        <p:nvPicPr>
          <p:cNvPr id="149" name="Content Placeholder 4" descr=""/>
          <p:cNvPicPr/>
          <p:nvPr/>
        </p:nvPicPr>
        <p:blipFill>
          <a:blip r:embed="rId4"/>
          <a:stretch/>
        </p:blipFill>
        <p:spPr>
          <a:xfrm>
            <a:off x="-339120" y="1155960"/>
            <a:ext cx="4863960" cy="2409840"/>
          </a:xfrm>
          <a:prstGeom prst="rect">
            <a:avLst/>
          </a:prstGeom>
          <a:ln>
            <a:noFill/>
          </a:ln>
        </p:spPr>
      </p:pic>
      <p:sp>
        <p:nvSpPr>
          <p:cNvPr id="150" name="CustomShape 9"/>
          <p:cNvSpPr/>
          <p:nvPr/>
        </p:nvSpPr>
        <p:spPr>
          <a:xfrm>
            <a:off x="4345920" y="1856880"/>
            <a:ext cx="1140120" cy="535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sp>
      <p:pic>
        <p:nvPicPr>
          <p:cNvPr id="151" name="Content Placeholder 4" descr=""/>
          <p:cNvPicPr/>
          <p:nvPr/>
        </p:nvPicPr>
        <p:blipFill>
          <a:blip r:embed="rId5"/>
          <a:stretch/>
        </p:blipFill>
        <p:spPr>
          <a:xfrm>
            <a:off x="3830040" y="1614240"/>
            <a:ext cx="2367720" cy="1173240"/>
          </a:xfrm>
          <a:prstGeom prst="rect">
            <a:avLst/>
          </a:prstGeom>
          <a:ln>
            <a:noFill/>
          </a:ln>
        </p:spPr>
      </p:pic>
    </p:spTree>
  </p:cSld>
  <p:transition spd="med">
    <p:fade/>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uFill>
                <a:solidFill>
                  <a:srgbClr val="ffffff"/>
                </a:solidFill>
              </a:uFill>
              <a:latin typeface="Calibri"/>
            </a:endParaRPr>
          </a:p>
        </p:txBody>
      </p:sp>
    </p:spTree>
  </p:cSld>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mediacall">
                                  <p:stCondLst>
                                    <p:cond delay="0"/>
                                  </p:stCondLst>
                                  <p:childTnLst/>
                                </p:cTn>
                              </p:par>
                            </p:childTnLst>
                          </p:cTn>
                        </p:par>
                      </p:childTnLst>
                    </p:cTn>
                  </p:par>
                </p:childTnLst>
              </p:cTn>
              <p:prevCondLst>
                <p:cond delay="0" evt="onPrev">
                  <p:tgtEl>
                    <p:sldTgt/>
                  </p:tgtEl>
                </p:cond>
              </p:prevCondLst>
              <p:nextCondLst>
                <p:cond delay="0" evt="onNext">
                  <p:tgtEl>
                    <p:sldTgt/>
                  </p:tgtEl>
                </p:cond>
              </p:nextCondLst>
            </p:seq>
            <p:seq>
              <p:cTn id="24" restart="whenNotActive" nodeType="interactiveSeq" fill="hold">
                <p:childTnLst>
                  <p:par>
                    <p:cTn id="25" fill="hold">
                      <p:stCondLst/>
                      <p:childTnLst>
                        <p:par>
                          <p:cTn id="26" fill="hold">
                            <p:stCondLst>
                              <p:cond delay="0"/>
                            </p:stCondLst>
                            <p:childTnLst>
                              <p:par>
                                <p:cTn id="27" nodeType="clickEffect" fill="hold" presetClass="mediacall">
                                  <p:stCondLst>
                                    <p:cond delay="0"/>
                                  </p:stCondLs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1440" y="6697440"/>
            <a:ext cx="4347000" cy="160200"/>
          </a:xfrm>
          <a:prstGeom prst="rect">
            <a:avLst/>
          </a:prstGeom>
          <a:solidFill>
            <a:srgbClr val="193e72"/>
          </a:solidFill>
          <a:ln>
            <a:noFill/>
          </a:ln>
        </p:spPr>
        <p:style>
          <a:lnRef idx="2">
            <a:schemeClr val="accent1">
              <a:shade val="50000"/>
            </a:schemeClr>
          </a:lnRef>
          <a:fillRef idx="1">
            <a:schemeClr val="accent1"/>
          </a:fillRef>
          <a:effectRef idx="0">
            <a:schemeClr val="accent1"/>
          </a:effectRef>
          <a:fontRef idx="minor"/>
        </p:style>
      </p:sp>
      <p:sp>
        <p:nvSpPr>
          <p:cNvPr id="154" name="CustomShape 2"/>
          <p:cNvSpPr/>
          <p:nvPr/>
        </p:nvSpPr>
        <p:spPr>
          <a:xfrm>
            <a:off x="4345920" y="6705000"/>
            <a:ext cx="3504600" cy="152640"/>
          </a:xfrm>
          <a:prstGeom prst="rect">
            <a:avLst/>
          </a:prstGeom>
          <a:solidFill>
            <a:srgbClr val="f5ca00"/>
          </a:solidFill>
          <a:ln>
            <a:noFill/>
          </a:ln>
        </p:spPr>
        <p:style>
          <a:lnRef idx="2">
            <a:schemeClr val="accent1">
              <a:shade val="50000"/>
            </a:schemeClr>
          </a:lnRef>
          <a:fillRef idx="1">
            <a:schemeClr val="accent1"/>
          </a:fillRef>
          <a:effectRef idx="0">
            <a:schemeClr val="accent1"/>
          </a:effectRef>
          <a:fontRef idx="minor"/>
        </p:style>
      </p:sp>
      <p:sp>
        <p:nvSpPr>
          <p:cNvPr id="155" name="CustomShape 3"/>
          <p:cNvSpPr/>
          <p:nvPr/>
        </p:nvSpPr>
        <p:spPr>
          <a:xfrm>
            <a:off x="7850880" y="6697440"/>
            <a:ext cx="4347000" cy="1602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56" name="CustomShape 4"/>
          <p:cNvSpPr/>
          <p:nvPr/>
        </p:nvSpPr>
        <p:spPr>
          <a:xfrm>
            <a:off x="-1440" y="0"/>
            <a:ext cx="11126520" cy="837720"/>
          </a:xfrm>
          <a:prstGeom prst="rect">
            <a:avLst/>
          </a:prstGeom>
          <a:solidFill>
            <a:srgbClr val="193e72"/>
          </a:solidFill>
          <a:ln>
            <a:noFill/>
          </a:ln>
          <a:effectLst>
            <a:outerShdw algn="tl" blurRad="50800" dir="2700000" dist="381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3200" spc="-1" strike="noStrike">
                <a:solidFill>
                  <a:srgbClr val="ffffff"/>
                </a:solidFill>
                <a:uFill>
                  <a:solidFill>
                    <a:srgbClr val="ffffff"/>
                  </a:solidFill>
                </a:uFill>
                <a:latin typeface="Times New Roman"/>
              </a:rPr>
              <a:t>Advantages</a:t>
            </a:r>
            <a:endParaRPr b="0" lang="en-US" sz="1800" spc="-1" strike="noStrike">
              <a:solidFill>
                <a:srgbClr val="000000"/>
              </a:solidFill>
              <a:uFill>
                <a:solidFill>
                  <a:srgbClr val="ffffff"/>
                </a:solidFill>
              </a:uFill>
              <a:latin typeface="Arial"/>
            </a:endParaRPr>
          </a:p>
        </p:txBody>
      </p:sp>
      <p:sp>
        <p:nvSpPr>
          <p:cNvPr id="157" name="CustomShape 5"/>
          <p:cNvSpPr/>
          <p:nvPr/>
        </p:nvSpPr>
        <p:spPr>
          <a:xfrm flipV="1">
            <a:off x="8515440" y="-720"/>
            <a:ext cx="3682440" cy="838800"/>
          </a:xfrm>
          <a:prstGeom prst="trapezoid">
            <a:avLst>
              <a:gd name="adj" fmla="val 69623"/>
            </a:avLst>
          </a:prstGeom>
          <a:solidFill>
            <a:schemeClr val="bg1"/>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58" name="CustomShape 6"/>
          <p:cNvSpPr/>
          <p:nvPr/>
        </p:nvSpPr>
        <p:spPr>
          <a:xfrm flipV="1">
            <a:off x="8515440" y="-6840"/>
            <a:ext cx="3682440" cy="200880"/>
          </a:xfrm>
          <a:prstGeom prst="trapezoid">
            <a:avLst>
              <a:gd name="adj" fmla="val 25000"/>
            </a:avLst>
          </a:prstGeom>
          <a:solidFill>
            <a:schemeClr val="bg1">
              <a:lumMod val="75000"/>
            </a:schemeClr>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159" name="Picture 20" descr=""/>
          <p:cNvPicPr/>
          <p:nvPr/>
        </p:nvPicPr>
        <p:blipFill>
          <a:blip r:embed="rId1"/>
          <a:srcRect l="6292" t="5901" r="6534" b="8392"/>
          <a:stretch/>
        </p:blipFill>
        <p:spPr>
          <a:xfrm>
            <a:off x="9123480" y="254160"/>
            <a:ext cx="649080" cy="568080"/>
          </a:xfrm>
          <a:prstGeom prst="rect">
            <a:avLst/>
          </a:prstGeom>
          <a:ln>
            <a:noFill/>
          </a:ln>
        </p:spPr>
      </p:pic>
      <p:sp>
        <p:nvSpPr>
          <p:cNvPr id="160" name="CustomShape 7"/>
          <p:cNvSpPr/>
          <p:nvPr/>
        </p:nvSpPr>
        <p:spPr>
          <a:xfrm flipV="1">
            <a:off x="0" y="-7560"/>
            <a:ext cx="1980720" cy="138600"/>
          </a:xfrm>
          <a:prstGeom prst="trapezoid">
            <a:avLst>
              <a:gd name="adj" fmla="val 25000"/>
            </a:avLst>
          </a:prstGeom>
          <a:solidFill>
            <a:schemeClr val="bg1">
              <a:lumMod val="75000"/>
            </a:schemeClr>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1" name="TextShape 8"/>
          <p:cNvSpPr txBox="1"/>
          <p:nvPr/>
        </p:nvSpPr>
        <p:spPr>
          <a:xfrm>
            <a:off x="838080" y="1293480"/>
            <a:ext cx="10515240" cy="4883040"/>
          </a:xfrm>
          <a:prstGeom prst="rect">
            <a:avLst/>
          </a:prstGeom>
          <a:noFill/>
          <a:ln>
            <a:noFill/>
          </a:ln>
        </p:spPr>
        <p:txBody>
          <a:bodyPr/>
          <a:p>
            <a:pPr marL="228600" indent="-228240">
              <a:lnSpc>
                <a:spcPct val="90000"/>
              </a:lnSpc>
              <a:buClr>
                <a:srgbClr val="000000"/>
              </a:buClr>
              <a:buFont typeface="Arial"/>
              <a:buChar char="•"/>
            </a:pPr>
            <a:r>
              <a:rPr b="0" lang="en-US" sz="3600" spc="-1" strike="noStrike">
                <a:solidFill>
                  <a:srgbClr val="000000"/>
                </a:solidFill>
                <a:uFill>
                  <a:solidFill>
                    <a:srgbClr val="ffffff"/>
                  </a:solidFill>
                </a:uFill>
                <a:latin typeface="Calibri"/>
              </a:rPr>
              <a:t>Minimizing the surveillance operational cost by ministry</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3600" spc="-1" strike="noStrike">
                <a:solidFill>
                  <a:srgbClr val="000000"/>
                </a:solidFill>
                <a:uFill>
                  <a:solidFill>
                    <a:srgbClr val="ffffff"/>
                  </a:solidFill>
                </a:uFill>
                <a:latin typeface="Calibri"/>
              </a:rPr>
              <a:t>Optimalization the fishery activities surveillance system of Indonesia</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3600" spc="-1" strike="noStrike">
                <a:solidFill>
                  <a:srgbClr val="000000"/>
                </a:solidFill>
                <a:uFill>
                  <a:solidFill>
                    <a:srgbClr val="ffffff"/>
                  </a:solidFill>
                </a:uFill>
                <a:latin typeface="Calibri"/>
              </a:rPr>
              <a:t>Enhacing the effectiveness of investigation and monitoring and also prevent illegal fishing activities by early warning</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3600" spc="-1" strike="noStrike">
                <a:solidFill>
                  <a:srgbClr val="000000"/>
                </a:solidFill>
                <a:uFill>
                  <a:solidFill>
                    <a:srgbClr val="ffffff"/>
                  </a:solidFill>
                </a:uFill>
                <a:latin typeface="Calibri"/>
              </a:rPr>
              <a:t>Giving a mass impact to environment and economy of Indonesia fisherman</a:t>
            </a:r>
            <a:endParaRPr b="0" lang="en-US" sz="2800" spc="-1" strike="noStrike">
              <a:solidFill>
                <a:srgbClr val="000000"/>
              </a:solidFill>
              <a:uFill>
                <a:solidFill>
                  <a:srgbClr val="ffffff"/>
                </a:solidFill>
              </a:uFill>
              <a:latin typeface="Calibri"/>
            </a:endParaRPr>
          </a:p>
        </p:txBody>
      </p:sp>
      <p:pic>
        <p:nvPicPr>
          <p:cNvPr id="162" name="Picture 13" descr=""/>
          <p:cNvPicPr/>
          <p:nvPr/>
        </p:nvPicPr>
        <p:blipFill>
          <a:blip r:embed="rId2"/>
          <a:stretch/>
        </p:blipFill>
        <p:spPr>
          <a:xfrm>
            <a:off x="11023920" y="230760"/>
            <a:ext cx="471960" cy="590400"/>
          </a:xfrm>
          <a:prstGeom prst="rect">
            <a:avLst/>
          </a:prstGeom>
          <a:ln>
            <a:noFill/>
          </a:ln>
        </p:spPr>
      </p:pic>
    </p:spTree>
  </p:cSld>
  <p:transition spd="med">
    <p:fade/>
  </p:transition>
  <p:timing>
    <p:tnLst>
      <p:par>
        <p:cTn id="28" dur="indefinite" restart="never" nodeType="tmRoot">
          <p:childTnLst>
            <p:seq>
              <p:cTn id="29" dur="indefinite" nodeType="mainSeq">
                <p:childTnLst>
                  <p:par>
                    <p:cTn id="30" fill="hold">
                      <p:stCondLst>
                        <p:cond delay="indefinite"/>
                      </p:stCondLst>
                      <p:childTnLst>
                        <p:par>
                          <p:cTn id="31" fill="hold">
                            <p:stCondLst>
                              <p:cond delay="0"/>
                            </p:stCondLst>
                            <p:childTnLst>
                              <p:par>
                                <p:cTn id="32" nodeType="clickEffect" fill="hold" presetClass="entr" presetID="1">
                                  <p:stCondLst>
                                    <p:cond delay="0"/>
                                  </p:stCondLst>
                                  <p:childTnLst>
                                    <p:set>
                                      <p:cBhvr>
                                        <p:cTn id="33" dur="1" fill="hold">
                                          <p:stCondLst>
                                            <p:cond delay="0"/>
                                          </p:stCondLst>
                                        </p:cTn>
                                        <p:tgtEl>
                                          <p:spTgt spid="161">
                                            <p:txEl>
                                              <p:pRg st="0" end="57"/>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nodeType="clickEffect" fill="hold" presetClass="entr" presetID="1">
                                  <p:stCondLst>
                                    <p:cond delay="0"/>
                                  </p:stCondLst>
                                  <p:childTnLst>
                                    <p:set>
                                      <p:cBhvr>
                                        <p:cTn id="37" dur="1" fill="hold">
                                          <p:stCondLst>
                                            <p:cond delay="0"/>
                                          </p:stCondLst>
                                        </p:cTn>
                                        <p:tgtEl>
                                          <p:spTgt spid="161">
                                            <p:txEl>
                                              <p:pRg st="57" end="12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nodeType="clickEffect" fill="hold" presetClass="entr" presetID="1">
                                  <p:stCondLst>
                                    <p:cond delay="0"/>
                                  </p:stCondLst>
                                  <p:childTnLst>
                                    <p:set>
                                      <p:cBhvr>
                                        <p:cTn id="41" dur="1" fill="hold">
                                          <p:stCondLst>
                                            <p:cond delay="0"/>
                                          </p:stCondLst>
                                        </p:cTn>
                                        <p:tgtEl>
                                          <p:spTgt spid="161">
                                            <p:txEl>
                                              <p:pRg st="128" end="248"/>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nodeType="clickEffect" fill="hold" presetClass="entr" presetID="1">
                                  <p:stCondLst>
                                    <p:cond delay="0"/>
                                  </p:stCondLst>
                                  <p:childTnLst>
                                    <p:set>
                                      <p:cBhvr>
                                        <p:cTn id="45" dur="1" fill="hold">
                                          <p:stCondLst>
                                            <p:cond delay="0"/>
                                          </p:stCondLst>
                                        </p:cTn>
                                        <p:tgtEl>
                                          <p:spTgt spid="161">
                                            <p:txEl>
                                              <p:pRg st="248" end="31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1440" y="6697440"/>
            <a:ext cx="4347000" cy="160200"/>
          </a:xfrm>
          <a:prstGeom prst="rect">
            <a:avLst/>
          </a:prstGeom>
          <a:solidFill>
            <a:srgbClr val="193e72"/>
          </a:solidFill>
          <a:ln>
            <a:noFill/>
          </a:ln>
        </p:spPr>
        <p:style>
          <a:lnRef idx="2">
            <a:schemeClr val="accent1">
              <a:shade val="50000"/>
            </a:schemeClr>
          </a:lnRef>
          <a:fillRef idx="1">
            <a:schemeClr val="accent1"/>
          </a:fillRef>
          <a:effectRef idx="0">
            <a:schemeClr val="accent1"/>
          </a:effectRef>
          <a:fontRef idx="minor"/>
        </p:style>
      </p:sp>
      <p:sp>
        <p:nvSpPr>
          <p:cNvPr id="164" name="CustomShape 2"/>
          <p:cNvSpPr/>
          <p:nvPr/>
        </p:nvSpPr>
        <p:spPr>
          <a:xfrm>
            <a:off x="4345920" y="6705000"/>
            <a:ext cx="3504600" cy="152640"/>
          </a:xfrm>
          <a:prstGeom prst="rect">
            <a:avLst/>
          </a:prstGeom>
          <a:solidFill>
            <a:srgbClr val="f5ca00"/>
          </a:solidFill>
          <a:ln>
            <a:noFill/>
          </a:ln>
        </p:spPr>
        <p:style>
          <a:lnRef idx="2">
            <a:schemeClr val="accent1">
              <a:shade val="50000"/>
            </a:schemeClr>
          </a:lnRef>
          <a:fillRef idx="1">
            <a:schemeClr val="accent1"/>
          </a:fillRef>
          <a:effectRef idx="0">
            <a:schemeClr val="accent1"/>
          </a:effectRef>
          <a:fontRef idx="minor"/>
        </p:style>
      </p:sp>
      <p:sp>
        <p:nvSpPr>
          <p:cNvPr id="165" name="CustomShape 3"/>
          <p:cNvSpPr/>
          <p:nvPr/>
        </p:nvSpPr>
        <p:spPr>
          <a:xfrm>
            <a:off x="7850880" y="6697440"/>
            <a:ext cx="4347000" cy="1602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66" name="CustomShape 4"/>
          <p:cNvSpPr/>
          <p:nvPr/>
        </p:nvSpPr>
        <p:spPr>
          <a:xfrm>
            <a:off x="-1440" y="0"/>
            <a:ext cx="11126520" cy="837720"/>
          </a:xfrm>
          <a:prstGeom prst="rect">
            <a:avLst/>
          </a:prstGeom>
          <a:solidFill>
            <a:srgbClr val="193e72"/>
          </a:solidFill>
          <a:ln>
            <a:noFill/>
          </a:ln>
          <a:effectLst>
            <a:outerShdw algn="tl" blurRad="50800" dir="2700000" dist="381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3200" spc="-1" strike="noStrike">
                <a:solidFill>
                  <a:srgbClr val="ffffff"/>
                </a:solidFill>
                <a:uFill>
                  <a:solidFill>
                    <a:srgbClr val="ffffff"/>
                  </a:solidFill>
                </a:uFill>
                <a:latin typeface="Times New Roman"/>
              </a:rPr>
              <a:t>State of The Art</a:t>
            </a:r>
            <a:endParaRPr b="0" lang="en-US" sz="1800" spc="-1" strike="noStrike">
              <a:solidFill>
                <a:srgbClr val="000000"/>
              </a:solidFill>
              <a:uFill>
                <a:solidFill>
                  <a:srgbClr val="ffffff"/>
                </a:solidFill>
              </a:uFill>
              <a:latin typeface="Arial"/>
            </a:endParaRPr>
          </a:p>
        </p:txBody>
      </p:sp>
      <p:sp>
        <p:nvSpPr>
          <p:cNvPr id="167" name="CustomShape 5"/>
          <p:cNvSpPr/>
          <p:nvPr/>
        </p:nvSpPr>
        <p:spPr>
          <a:xfrm flipV="1">
            <a:off x="8515440" y="-720"/>
            <a:ext cx="3682440" cy="838800"/>
          </a:xfrm>
          <a:prstGeom prst="trapezoid">
            <a:avLst>
              <a:gd name="adj" fmla="val 69623"/>
            </a:avLst>
          </a:prstGeom>
          <a:solidFill>
            <a:schemeClr val="bg1"/>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8" name="CustomShape 6"/>
          <p:cNvSpPr/>
          <p:nvPr/>
        </p:nvSpPr>
        <p:spPr>
          <a:xfrm flipV="1">
            <a:off x="8515440" y="-6840"/>
            <a:ext cx="3682440" cy="200880"/>
          </a:xfrm>
          <a:prstGeom prst="trapezoid">
            <a:avLst>
              <a:gd name="adj" fmla="val 25000"/>
            </a:avLst>
          </a:prstGeom>
          <a:solidFill>
            <a:schemeClr val="bg1">
              <a:lumMod val="75000"/>
            </a:schemeClr>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169" name="Picture 20" descr=""/>
          <p:cNvPicPr/>
          <p:nvPr/>
        </p:nvPicPr>
        <p:blipFill>
          <a:blip r:embed="rId1"/>
          <a:srcRect l="6292" t="5901" r="6534" b="8392"/>
          <a:stretch/>
        </p:blipFill>
        <p:spPr>
          <a:xfrm>
            <a:off x="9123480" y="254160"/>
            <a:ext cx="649080" cy="568080"/>
          </a:xfrm>
          <a:prstGeom prst="rect">
            <a:avLst/>
          </a:prstGeom>
          <a:ln>
            <a:noFill/>
          </a:ln>
        </p:spPr>
      </p:pic>
      <p:sp>
        <p:nvSpPr>
          <p:cNvPr id="170" name="CustomShape 7"/>
          <p:cNvSpPr/>
          <p:nvPr/>
        </p:nvSpPr>
        <p:spPr>
          <a:xfrm flipV="1">
            <a:off x="0" y="-7560"/>
            <a:ext cx="1980720" cy="138600"/>
          </a:xfrm>
          <a:prstGeom prst="trapezoid">
            <a:avLst>
              <a:gd name="adj" fmla="val 25000"/>
            </a:avLst>
          </a:prstGeom>
          <a:solidFill>
            <a:schemeClr val="bg1">
              <a:lumMod val="75000"/>
            </a:schemeClr>
          </a:solidFill>
          <a:ln>
            <a:noFill/>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1" name="TextShape 8"/>
          <p:cNvSpPr txBox="1"/>
          <p:nvPr/>
        </p:nvSpPr>
        <p:spPr>
          <a:xfrm>
            <a:off x="838080" y="1293480"/>
            <a:ext cx="10515240" cy="4883040"/>
          </a:xfrm>
          <a:prstGeom prst="rect">
            <a:avLst/>
          </a:prstGeom>
          <a:noFill/>
          <a:ln>
            <a:noFill/>
          </a:ln>
        </p:spPr>
        <p:txBody>
          <a:bodyPr/>
          <a:p>
            <a:pPr marL="228600" indent="-228240">
              <a:lnSpc>
                <a:spcPct val="90000"/>
              </a:lnSpc>
              <a:buClr>
                <a:srgbClr val="000000"/>
              </a:buClr>
              <a:buFont typeface="Arial"/>
              <a:buChar char="•"/>
            </a:pPr>
            <a:r>
              <a:rPr b="0" lang="en-US" sz="3200" spc="-1" strike="noStrike">
                <a:solidFill>
                  <a:srgbClr val="000000"/>
                </a:solidFill>
                <a:uFill>
                  <a:solidFill>
                    <a:srgbClr val="ffffff"/>
                  </a:solidFill>
                </a:uFill>
                <a:latin typeface="Calibri"/>
              </a:rPr>
              <a:t>Method : The last research has used Faster RCNN and YOLO v2 to detect ships [1].</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algn="ctr">
              <a:lnSpc>
                <a:spcPct val="100000"/>
              </a:lnSpc>
            </a:pPr>
            <a:endParaRPr b="0" lang="en-US" sz="2800" spc="-1" strike="noStrike">
              <a:solidFill>
                <a:srgbClr val="000000"/>
              </a:solidFill>
              <a:uFill>
                <a:solidFill>
                  <a:srgbClr val="ffffff"/>
                </a:solidFill>
              </a:uFill>
              <a:latin typeface="Calibri"/>
            </a:endParaRPr>
          </a:p>
          <a:p>
            <a:pPr algn="ctr">
              <a:lnSpc>
                <a:spcPct val="100000"/>
              </a:lnSpc>
            </a:pPr>
            <a:endParaRPr b="0" lang="en-US" sz="2800" spc="-1" strike="noStrike">
              <a:solidFill>
                <a:srgbClr val="000000"/>
              </a:solidFill>
              <a:uFill>
                <a:solidFill>
                  <a:srgbClr val="ffffff"/>
                </a:solidFill>
              </a:uFill>
              <a:latin typeface="Calibri"/>
            </a:endParaRPr>
          </a:p>
          <a:p>
            <a:pPr algn="ctr">
              <a:lnSpc>
                <a:spcPct val="100000"/>
              </a:lnSpc>
            </a:pPr>
            <a:r>
              <a:rPr b="1" lang="en-US" sz="1800" spc="-1" strike="noStrike">
                <a:solidFill>
                  <a:srgbClr val="000000"/>
                </a:solidFill>
                <a:uFill>
                  <a:solidFill>
                    <a:srgbClr val="ffffff"/>
                  </a:solidFill>
                </a:uFill>
                <a:latin typeface="Calibri"/>
              </a:rPr>
              <a:t>Table of accuracy and speed detection comparison using SSDD dataset.</a:t>
            </a:r>
            <a:endParaRPr b="0" lang="en-US" sz="2800" spc="-1" strike="noStrike">
              <a:solidFill>
                <a:srgbClr val="000000"/>
              </a:solidFill>
              <a:uFill>
                <a:solidFill>
                  <a:srgbClr val="ffffff"/>
                </a:solidFill>
              </a:uFill>
              <a:latin typeface="Calibri"/>
            </a:endParaRPr>
          </a:p>
          <a:p>
            <a:pPr algn="ctr">
              <a:lnSpc>
                <a:spcPct val="100000"/>
              </a:lnSpc>
            </a:pPr>
            <a:r>
              <a:rPr b="0" lang="en-US" sz="1800" spc="-1" strike="noStrike">
                <a:solidFill>
                  <a:srgbClr val="000000"/>
                </a:solidFill>
                <a:uFill>
                  <a:solidFill>
                    <a:srgbClr val="ffffff"/>
                  </a:solidFill>
                </a:uFill>
                <a:latin typeface="Calibri"/>
              </a:rPr>
              <a:t>Source : A. Amare, et. al., “Ship Detection Based on YOLOv2 for SAR Imagery.”, Dept of Electrical Engineering, National Taipei University of Technology, Taiwan, hal. 8.</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3200" spc="-1" strike="noStrike">
                <a:solidFill>
                  <a:srgbClr val="000000"/>
                </a:solidFill>
                <a:uFill>
                  <a:solidFill>
                    <a:srgbClr val="ffffff"/>
                  </a:solidFill>
                </a:uFill>
                <a:latin typeface="Calibri"/>
              </a:rPr>
              <a:t>Sensing  : there is not much research that using UAV imagery for detect ship [2]-[3], it is because lack of dataset in UAV imagery, it is because usually dataset from satellite imagery is not for free.</a:t>
            </a:r>
            <a:endParaRPr b="0" lang="en-US" sz="2800" spc="-1" strike="noStrike">
              <a:solidFill>
                <a:srgbClr val="000000"/>
              </a:solidFill>
              <a:uFill>
                <a:solidFill>
                  <a:srgbClr val="ffffff"/>
                </a:solidFill>
              </a:uFill>
              <a:latin typeface="Calibri"/>
            </a:endParaRPr>
          </a:p>
        </p:txBody>
      </p:sp>
      <p:pic>
        <p:nvPicPr>
          <p:cNvPr id="172" name="Picture 13" descr=""/>
          <p:cNvPicPr/>
          <p:nvPr/>
        </p:nvPicPr>
        <p:blipFill>
          <a:blip r:embed="rId2"/>
          <a:stretch/>
        </p:blipFill>
        <p:spPr>
          <a:xfrm>
            <a:off x="11023920" y="230760"/>
            <a:ext cx="471960" cy="590400"/>
          </a:xfrm>
          <a:prstGeom prst="rect">
            <a:avLst/>
          </a:prstGeom>
          <a:ln>
            <a:noFill/>
          </a:ln>
        </p:spPr>
      </p:pic>
      <p:pic>
        <p:nvPicPr>
          <p:cNvPr id="173" name="Picture 15" descr=""/>
          <p:cNvPicPr/>
          <p:nvPr/>
        </p:nvPicPr>
        <p:blipFill>
          <a:blip r:embed="rId3"/>
          <a:stretch/>
        </p:blipFill>
        <p:spPr>
          <a:xfrm>
            <a:off x="4149000" y="2261880"/>
            <a:ext cx="3893400" cy="1349640"/>
          </a:xfrm>
          <a:prstGeom prst="rect">
            <a:avLst/>
          </a:prstGeom>
          <a:ln>
            <a:solidFill>
              <a:schemeClr val="tx1"/>
            </a:solidFill>
          </a:ln>
        </p:spPr>
      </p:pic>
    </p:spTree>
  </p:cSld>
  <p:transition spd="med">
    <p:fade/>
  </p:transition>
  <p:timing>
    <p:tnLst>
      <p:par>
        <p:cTn id="46" dur="indefinite" restart="never" nodeType="tmRoot">
          <p:childTnLst>
            <p:seq>
              <p:cTn id="47"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174</TotalTime>
  <Application>LibreOffice/5.1.6.2$Linux_X86_64 LibreOffice_project/10m0$Build-2</Application>
  <Words>740</Words>
  <Paragraphs>61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2019-08-16T08:39:37Z</dcterms:created>
  <dc:creator>Agus Prayudi</dc:creator>
  <dc:description/>
  <dc:language>en-US</dc:language>
  <cp:lastModifiedBy/>
  <dcterms:modified xsi:type="dcterms:W3CDTF">2019-08-21T12:09:17Z</dcterms:modified>
  <cp:revision>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1</vt:i4>
  </property>
  <property fmtid="{D5CDD505-2E9C-101B-9397-08002B2CF9AE}" pid="7" name="Notes">
    <vt:i4>9</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