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75" r:id="rId5"/>
    <p:sldId id="274" r:id="rId6"/>
    <p:sldId id="276" r:id="rId7"/>
    <p:sldId id="27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SWFnGXi0pTk7XVG3mgmkDLDx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KnBDUesjTeEQ0fGjHWxVtKbRe2okeqs/vie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5a843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965a843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65a84384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https://drive.google.com/file/d/1jKnBDUesjTeEQ0fGjHWxVtKbRe2okeqs/view</a:t>
            </a:r>
            <a:endParaRPr/>
          </a:p>
        </p:txBody>
      </p:sp>
      <p:sp>
        <p:nvSpPr>
          <p:cNvPr id="257" name="Google Shape;257;g965a84384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Google Shape;229;p6"/>
          <p:cNvPicPr preferRelativeResize="0"/>
          <p:nvPr userDrawn="1"/>
        </p:nvPicPr>
        <p:blipFill rotWithShape="1">
          <a:blip r:embed="rId2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8" name="Google Shape;231;p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-33618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2;p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145433" y="4506596"/>
            <a:ext cx="1019991" cy="64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965a843845_0_0"/>
          <p:cNvPicPr preferRelativeResize="0"/>
          <p:nvPr/>
        </p:nvPicPr>
        <p:blipFill rotWithShape="1">
          <a:blip r:embed="rId3">
            <a:alphaModFix/>
          </a:blip>
          <a:srcRect t="16715" b="-7457"/>
          <a:stretch/>
        </p:blipFill>
        <p:spPr>
          <a:xfrm>
            <a:off x="0" y="-57150"/>
            <a:ext cx="91440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965a843845_0_0"/>
          <p:cNvPicPr preferRelativeResize="0"/>
          <p:nvPr/>
        </p:nvPicPr>
        <p:blipFill rotWithShape="1">
          <a:blip r:embed="rId3">
            <a:alphaModFix/>
          </a:blip>
          <a:srcRect r="72915" b="82221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965a843845_0_0"/>
          <p:cNvSpPr txBox="1"/>
          <p:nvPr/>
        </p:nvSpPr>
        <p:spPr>
          <a:xfrm>
            <a:off x="4121390" y="1660491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Vocational School Graduate Academy</a:t>
            </a:r>
            <a:endParaRPr sz="18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17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9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Web Developer</a:t>
            </a:r>
            <a:endParaRPr sz="1900" b="1" i="0" u="none" strike="noStrike" cap="none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g965a843845_0_0"/>
          <p:cNvSpPr txBox="1"/>
          <p:nvPr/>
        </p:nvSpPr>
        <p:spPr>
          <a:xfrm>
            <a:off x="4121390" y="2823224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Pertemuan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600" b="1" i="0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#8:</a:t>
            </a:r>
            <a:endParaRPr sz="16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Membuat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600" b="1" i="0" u="none" strike="noStrike" cap="none" dirty="0" err="1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Halaman</a:t>
            </a:r>
            <a:r>
              <a:rPr lang="en-US" sz="1600" b="1" i="0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Admin</a:t>
            </a:r>
            <a:endParaRPr sz="16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8" name="Google Shape;88;g965a843845_0_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89" name="Google Shape;89;g965a843845_0_0"/>
            <p:cNvPicPr preferRelativeResize="0"/>
            <p:nvPr/>
          </p:nvPicPr>
          <p:blipFill rotWithShape="1">
            <a:blip r:embed="rId3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965a843845_0_0"/>
            <p:cNvPicPr preferRelativeResize="0"/>
            <p:nvPr/>
          </p:nvPicPr>
          <p:blipFill rotWithShape="1">
            <a:blip r:embed="rId3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Halaman</a:t>
            </a:r>
            <a:r>
              <a:rPr lang="en-US" sz="2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Admin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31175" y="876948"/>
            <a:ext cx="8463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Menampilkan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halaman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administrator yang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dapat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memanggil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halaman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yang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dikelola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Pada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pelatihan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admin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mengelola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3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halaman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yaitu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 Data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Buku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data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pminjaman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data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pengmbalian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331181" y="118750"/>
            <a:ext cx="565021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Tools yang </a:t>
            </a:r>
            <a:r>
              <a:rPr lang="en-US" sz="2800" b="1" i="0" u="none" strike="noStrike" cap="none" dirty="0" err="1" smtClean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digunakan</a:t>
            </a:r>
            <a:endParaRPr sz="2400" b="0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39993" y="1186803"/>
            <a:ext cx="8463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Template Bootstrap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dalam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latihan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ini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menggunakan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AdminLte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dapat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didownload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pada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link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dibawah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ini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marL="342900" lvl="0" indent="-190500" algn="just">
              <a:buSzPts val="2400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https://adminlte.io</a:t>
            </a:r>
            <a:endParaRPr sz="2400" b="0" i="0" u="none" strike="noStrike" cap="none" smtClea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Icon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menggunakan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fontawesome</a:t>
            </a:r>
            <a:endParaRPr sz="1400" b="0" i="0" u="none" strike="noStrike" cap="none" smtClea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66750"/>
            <a:ext cx="8305800" cy="392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19150"/>
            <a:ext cx="7924800" cy="378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57350"/>
            <a:ext cx="718610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g965a843845_0_85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260" name="Google Shape;260;g965a843845_0_85"/>
            <p:cNvPicPr preferRelativeResize="0"/>
            <p:nvPr/>
          </p:nvPicPr>
          <p:blipFill rotWithShape="1">
            <a:blip r:embed="rId3">
              <a:alphaModFix/>
            </a:blip>
            <a:srcRect l="20689" t="11366" r="20683" b="9916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g965a843845_0_85"/>
            <p:cNvPicPr preferRelativeResize="0"/>
            <p:nvPr/>
          </p:nvPicPr>
          <p:blipFill rotWithShape="1">
            <a:blip r:embed="rId4">
              <a:alphaModFix/>
            </a:blip>
            <a:srcRect l="6571" t="38017" r="6501" b="38298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g965a843845_0_85"/>
            <p:cNvPicPr preferRelativeResize="0"/>
            <p:nvPr/>
          </p:nvPicPr>
          <p:blipFill rotWithShape="1">
            <a:blip r:embed="rId5">
              <a:alphaModFix/>
            </a:blip>
            <a:srcRect l="11820" t="14813" r="12785" b="16415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g965a843845_0_85"/>
            <p:cNvPicPr preferRelativeResize="0"/>
            <p:nvPr/>
          </p:nvPicPr>
          <p:blipFill rotWithShape="1">
            <a:blip r:embed="rId6">
              <a:alphaModFix/>
            </a:blip>
            <a:srcRect l="13267" t="16079" r="9456" b="16073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g965a843845_0_85"/>
            <p:cNvPicPr preferRelativeResize="0"/>
            <p:nvPr/>
          </p:nvPicPr>
          <p:blipFill rotWithShape="1">
            <a:blip r:embed="rId7">
              <a:alphaModFix/>
            </a:blip>
            <a:srcRect l="7654" t="13458" r="7468" b="12511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5" name="Google Shape;265;g965a843845_0_85"/>
          <p:cNvPicPr preferRelativeResize="0"/>
          <p:nvPr/>
        </p:nvPicPr>
        <p:blipFill rotWithShape="1">
          <a:blip r:embed="rId8">
            <a:alphaModFix/>
          </a:blip>
          <a:srcRect r="72915" b="82221"/>
          <a:stretch/>
        </p:blipFill>
        <p:spPr>
          <a:xfrm>
            <a:off x="7931775" y="4038600"/>
            <a:ext cx="1212225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965a843845_0_85"/>
          <p:cNvPicPr preferRelativeResize="0"/>
          <p:nvPr/>
        </p:nvPicPr>
        <p:blipFill rotWithShape="1">
          <a:blip r:embed="rId8">
            <a:alphaModFix/>
          </a:blip>
          <a:srcRect l="-630" r="629" b="82221"/>
          <a:stretch/>
        </p:blipFill>
        <p:spPr>
          <a:xfrm>
            <a:off x="-85725" y="0"/>
            <a:ext cx="9229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965a843845_0_85"/>
          <p:cNvSpPr txBox="1"/>
          <p:nvPr/>
        </p:nvSpPr>
        <p:spPr>
          <a:xfrm>
            <a:off x="1171575" y="1959224"/>
            <a:ext cx="66771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4800" b="1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965a843845_0_85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269" name="Google Shape;269;g965a843845_0_85"/>
            <p:cNvPicPr preferRelativeResize="0"/>
            <p:nvPr/>
          </p:nvPicPr>
          <p:blipFill rotWithShape="1">
            <a:blip r:embed="rId8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g965a843845_0_85"/>
            <p:cNvPicPr preferRelativeResize="0"/>
            <p:nvPr/>
          </p:nvPicPr>
          <p:blipFill rotWithShape="1">
            <a:blip r:embed="rId8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PresentationFormat>On-screen Show (16:9)</PresentationFormat>
  <Paragraphs>15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 Komang Sugiartha</dc:creator>
  <cp:lastModifiedBy>informatic</cp:lastModifiedBy>
  <cp:revision>2</cp:revision>
  <dcterms:modified xsi:type="dcterms:W3CDTF">2022-08-04T14:13:43Z</dcterms:modified>
</cp:coreProperties>
</file>