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8.xml"/><Relationship Id="rId16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5c34aa3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5c34aa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20d55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20d55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20d55a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20d55a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5c34aa3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5c34aa3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5c34aa3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5c34aa3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5c34aa3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5c34aa3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5c34aa3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5c34aa3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71000" y="2421200"/>
            <a:ext cx="8520600" cy="17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TP PCSE/RTOS1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Agustín Rey</a:t>
            </a:r>
            <a:endParaRPr sz="30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13650" y="429450"/>
            <a:ext cx="8520600" cy="21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Control de MCPWM en la Edu-CIAA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13650" y="429450"/>
            <a:ext cx="33936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 MCPWM en la Edu-CIAA</a:t>
            </a:r>
            <a:endParaRPr sz="1200"/>
          </a:p>
        </p:txBody>
      </p:sp>
      <p:sp>
        <p:nvSpPr>
          <p:cNvPr id="106" name="Google Shape;106;p26"/>
          <p:cNvSpPr txBox="1"/>
          <p:nvPr/>
        </p:nvSpPr>
        <p:spPr>
          <a:xfrm>
            <a:off x="1227600" y="2136275"/>
            <a:ext cx="6544800" cy="2063400"/>
          </a:xfrm>
          <a:prstGeom prst="rect">
            <a:avLst/>
          </a:prstGeom>
          <a:solidFill>
            <a:srgbClr val="666666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" sz="1800">
                <a:solidFill>
                  <a:schemeClr val="dk1"/>
                </a:solidFill>
              </a:rPr>
              <a:t>Lograr el control de un motor PMSM (permanent magnet synchronous motor) de 20 polos con encoder.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" sz="1800">
                <a:solidFill>
                  <a:schemeClr val="dk1"/>
                </a:solidFill>
              </a:rPr>
              <a:t>Dominar los algoritmos de control.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" sz="1800">
                <a:solidFill>
                  <a:schemeClr val="dk1"/>
                </a:solidFill>
              </a:rPr>
              <a:t>Monitorear sus variables de funcionamiento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" sz="1800">
                <a:solidFill>
                  <a:schemeClr val="dk1"/>
                </a:solidFill>
              </a:rPr>
              <a:t>Implementar una demo de manejo de una puerta automática</a:t>
            </a:r>
            <a:r>
              <a:rPr i="1" lang="es">
                <a:solidFill>
                  <a:schemeClr val="dk1"/>
                </a:solidFill>
              </a:rPr>
              <a:t>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920100" y="1287375"/>
            <a:ext cx="5103600" cy="53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OBJETIVO DEL PROYECTO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413650" y="429450"/>
            <a:ext cx="33936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 MCPWM en la Edu-CIAA</a:t>
            </a:r>
            <a:endParaRPr sz="1200"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00" y="776000"/>
            <a:ext cx="5796326" cy="4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464650" y="1300675"/>
            <a:ext cx="8520600" cy="35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/>
              <a:t>Objetivo del TP:</a:t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 Programar el Motor Control Pulse Width  Modulator (MCPWM) del LPC4337.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*Generar las ondas senoidales trifásicas.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*Controlar la modulación (Inicio, Parada, Cambio de Frecuencia) desde Consola,   Teclas de la EDU-CIAA y aplicación Bluetooth en celular.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 Guardar un Log de los comandos en una microSD.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*Implementarlo con freeRtos, aprovechando sus recursos de temporización y sincronización y comunicación entre tareas.</a:t>
            </a:r>
            <a:endParaRPr sz="1800"/>
          </a:p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413650" y="429450"/>
            <a:ext cx="33936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 MCPWM en la Edu-CIAA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/>
        </p:nvSpPr>
        <p:spPr>
          <a:xfrm>
            <a:off x="3387700" y="1343200"/>
            <a:ext cx="2908500" cy="18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EDU-CIAA</a:t>
            </a:r>
            <a:endParaRPr b="1" sz="1800"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400" y="1838850"/>
            <a:ext cx="1511825" cy="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/>
          <p:nvPr/>
        </p:nvSpPr>
        <p:spPr>
          <a:xfrm>
            <a:off x="5144850" y="1666300"/>
            <a:ext cx="929100" cy="125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MCPWM</a:t>
            </a:r>
            <a:endParaRPr/>
          </a:p>
        </p:txBody>
      </p:sp>
      <p:cxnSp>
        <p:nvCxnSpPr>
          <p:cNvPr id="127" name="Google Shape;127;p29"/>
          <p:cNvCxnSpPr/>
          <p:nvPr/>
        </p:nvCxnSpPr>
        <p:spPr>
          <a:xfrm>
            <a:off x="6074068" y="2292292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0" y="1416048"/>
            <a:ext cx="1690105" cy="169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9"/>
          <p:cNvCxnSpPr/>
          <p:nvPr/>
        </p:nvCxnSpPr>
        <p:spPr>
          <a:xfrm>
            <a:off x="2162425" y="2090500"/>
            <a:ext cx="1218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9"/>
          <p:cNvCxnSpPr/>
          <p:nvPr/>
        </p:nvCxnSpPr>
        <p:spPr>
          <a:xfrm rot="10800000">
            <a:off x="2162451" y="2261500"/>
            <a:ext cx="1218600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300" y="198675"/>
            <a:ext cx="653075" cy="65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rot="5400000">
            <a:off x="4628800" y="1094069"/>
            <a:ext cx="491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/>
          <p:nvPr/>
        </p:nvCxnSpPr>
        <p:spPr>
          <a:xfrm rot="-5400000">
            <a:off x="4457775" y="1094196"/>
            <a:ext cx="491100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9193" y="3732743"/>
            <a:ext cx="759275" cy="130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9"/>
          <p:cNvCxnSpPr/>
          <p:nvPr/>
        </p:nvCxnSpPr>
        <p:spPr>
          <a:xfrm rot="5400000">
            <a:off x="4628800" y="3483869"/>
            <a:ext cx="491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9"/>
          <p:cNvCxnSpPr/>
          <p:nvPr/>
        </p:nvCxnSpPr>
        <p:spPr>
          <a:xfrm rot="-5400000">
            <a:off x="4457775" y="3483996"/>
            <a:ext cx="491100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9"/>
          <p:cNvSpPr txBox="1"/>
          <p:nvPr/>
        </p:nvSpPr>
        <p:spPr>
          <a:xfrm>
            <a:off x="5115375" y="4252275"/>
            <a:ext cx="1063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Bluetooth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4983300" y="851750"/>
            <a:ext cx="125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SPI - FATFS</a:t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2393650" y="1622500"/>
            <a:ext cx="75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UART</a:t>
            </a:r>
            <a:endParaRPr/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413650" y="429450"/>
            <a:ext cx="33936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 MCPWM en la Edu-CIAA</a:t>
            </a:r>
            <a:endParaRPr sz="1200"/>
          </a:p>
        </p:txBody>
      </p:sp>
      <p:sp>
        <p:nvSpPr>
          <p:cNvPr id="141" name="Google Shape;141;p29"/>
          <p:cNvSpPr/>
          <p:nvPr/>
        </p:nvSpPr>
        <p:spPr>
          <a:xfrm>
            <a:off x="3664150" y="2994800"/>
            <a:ext cx="108300" cy="11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3883463" y="2994800"/>
            <a:ext cx="108300" cy="11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/>
          <p:nvPr/>
        </p:nvSpPr>
        <p:spPr>
          <a:xfrm>
            <a:off x="4102775" y="2994800"/>
            <a:ext cx="108300" cy="11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4354000" y="2994800"/>
            <a:ext cx="108300" cy="11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3664150" y="2654900"/>
            <a:ext cx="759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Teclas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4929775" y="3241625"/>
            <a:ext cx="75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447575" y="399125"/>
            <a:ext cx="33936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 MCPWM en la Edu-CIAA</a:t>
            </a:r>
            <a:endParaRPr sz="1200"/>
          </a:p>
        </p:txBody>
      </p:sp>
      <p:sp>
        <p:nvSpPr>
          <p:cNvPr id="152" name="Google Shape;152;p30"/>
          <p:cNvSpPr/>
          <p:nvPr/>
        </p:nvSpPr>
        <p:spPr>
          <a:xfrm>
            <a:off x="3966500" y="1587450"/>
            <a:ext cx="1688700" cy="18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1280975" y="1513938"/>
            <a:ext cx="1726800" cy="1057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1280975" y="3274975"/>
            <a:ext cx="1726800" cy="1057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6613925" y="1513950"/>
            <a:ext cx="1726800" cy="10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6613925" y="3249475"/>
            <a:ext cx="1726800" cy="1057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3947450" y="2152450"/>
            <a:ext cx="1726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CONTROL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(Global Struct “Motor”).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30"/>
          <p:cNvSpPr txBox="1"/>
          <p:nvPr/>
        </p:nvSpPr>
        <p:spPr>
          <a:xfrm>
            <a:off x="6792875" y="3477475"/>
            <a:ext cx="1271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(Fat Fs)</a:t>
            </a: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1386575" y="3521625"/>
            <a:ext cx="1515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Bluetooth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(MIT App Inv2)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672775" y="1835953"/>
            <a:ext cx="943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6636575" y="1741950"/>
            <a:ext cx="1681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(Fsm Antirrebote)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2615975" y="778150"/>
            <a:ext cx="425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FFFFFF"/>
                </a:solidFill>
              </a:rPr>
              <a:t>Esquema de Tareas y Colas</a:t>
            </a:r>
            <a:endParaRPr i="1" sz="2400">
              <a:solidFill>
                <a:srgbClr val="FFFFFF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4058900" y="4193625"/>
            <a:ext cx="1542000" cy="79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4288625" y="4332775"/>
            <a:ext cx="1185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MCPWM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baremetal</a:t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3015538" y="1676650"/>
            <a:ext cx="943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 flipH="1">
            <a:off x="3015537" y="2152450"/>
            <a:ext cx="943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 flipH="1">
            <a:off x="5655200" y="1960750"/>
            <a:ext cx="943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 rot="10800000">
            <a:off x="3015550" y="3416250"/>
            <a:ext cx="1273200" cy="495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2726850" y="2812149"/>
            <a:ext cx="1273200" cy="44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 flipH="1" rot="10800000">
            <a:off x="5397425" y="3416250"/>
            <a:ext cx="1216500" cy="495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6030575" y="4440650"/>
            <a:ext cx="2796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Link al video: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</a:rPr>
              <a:t>https://docs.google.com/presentation/d/1LN2XdKrnSrR8YHgvAsVsktifK3nFeAbNUEJuIPLx6Mw/edit?usp=sharing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2589725" y="639425"/>
            <a:ext cx="3580800" cy="80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900" y="1023100"/>
            <a:ext cx="3861424" cy="38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 rot="-511157">
            <a:off x="288745" y="2196206"/>
            <a:ext cx="3997508" cy="657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56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Comfortaa"/>
                <a:ea typeface="Comfortaa"/>
                <a:cs typeface="Comfortaa"/>
                <a:sym typeface="Comfortaa"/>
              </a:rPr>
              <a:t>Preguntas</a:t>
            </a:r>
            <a:r>
              <a:rPr b="1" lang="es" sz="36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25" y="1448013"/>
            <a:ext cx="6667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