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12192000"/>
  <p:notesSz cx="6797675" cy="9874250"/>
  <p:embeddedFontLst>
    <p:embeddedFont>
      <p:font typeface="Architects Daughter"/>
      <p:regular r:id="rId30"/>
    </p:embeddedFont>
    <p:embeddedFont>
      <p:font typeface="Gill Sans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660">
          <p15:clr>
            <a:srgbClr val="A4A3A4"/>
          </p15:clr>
        </p15:guide>
        <p15:guide id="2" pos="1942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33" roundtripDataSignature="AMtx7mju/TvtCS0lwVfjAe607xYsHumi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660" orient="horz"/>
        <p:guide pos="1942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GillSans-regular.fntdata"/><Relationship Id="rId30" Type="http://schemas.openxmlformats.org/officeDocument/2006/relationships/font" Target="fonts/ArchitectsDaughter-regular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Gill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797675" cy="9874250"/>
          </a:xfrm>
          <a:prstGeom prst="roundRect">
            <a:avLst>
              <a:gd fmla="val 1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>
            <p:ph idx="2" type="sldImg"/>
          </p:nvPr>
        </p:nvSpPr>
        <p:spPr>
          <a:xfrm>
            <a:off x="109538" y="750888"/>
            <a:ext cx="6575425" cy="36988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679482" y="4690086"/>
            <a:ext cx="5435856" cy="44408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3" type="hdr"/>
          </p:nvPr>
        </p:nvSpPr>
        <p:spPr>
          <a:xfrm>
            <a:off x="0" y="1"/>
            <a:ext cx="2947753" cy="4911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0" type="dt"/>
          </p:nvPr>
        </p:nvSpPr>
        <p:spPr>
          <a:xfrm>
            <a:off x="3847068" y="1"/>
            <a:ext cx="2947752" cy="4911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1" type="ftr"/>
          </p:nvPr>
        </p:nvSpPr>
        <p:spPr>
          <a:xfrm>
            <a:off x="0" y="9380171"/>
            <a:ext cx="2947753" cy="491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idx="12" type="sldNum"/>
          </p:nvPr>
        </p:nvSpPr>
        <p:spPr>
          <a:xfrm>
            <a:off x="3847068" y="9380171"/>
            <a:ext cx="2947752" cy="491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9:notes"/>
          <p:cNvSpPr txBox="1"/>
          <p:nvPr>
            <p:ph idx="12" type="sldNum"/>
          </p:nvPr>
        </p:nvSpPr>
        <p:spPr>
          <a:xfrm>
            <a:off x="3847068" y="9380171"/>
            <a:ext cx="2947752" cy="491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7" name="Google Shape;327;p9:notes"/>
          <p:cNvSpPr/>
          <p:nvPr>
            <p:ph idx="2" type="sldImg"/>
          </p:nvPr>
        </p:nvSpPr>
        <p:spPr>
          <a:xfrm>
            <a:off x="107950" y="750888"/>
            <a:ext cx="6580188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8" name="Google Shape;328;p9:notes"/>
          <p:cNvSpPr txBox="1"/>
          <p:nvPr>
            <p:ph idx="1" type="body"/>
          </p:nvPr>
        </p:nvSpPr>
        <p:spPr>
          <a:xfrm>
            <a:off x="679482" y="4690086"/>
            <a:ext cx="5438711" cy="44437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0:notes"/>
          <p:cNvSpPr txBox="1"/>
          <p:nvPr>
            <p:ph idx="12" type="sldNum"/>
          </p:nvPr>
        </p:nvSpPr>
        <p:spPr>
          <a:xfrm>
            <a:off x="3847068" y="9380171"/>
            <a:ext cx="2947752" cy="491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7" name="Google Shape;347;p10:notes"/>
          <p:cNvSpPr/>
          <p:nvPr>
            <p:ph idx="2" type="sldImg"/>
          </p:nvPr>
        </p:nvSpPr>
        <p:spPr>
          <a:xfrm>
            <a:off x="107950" y="750888"/>
            <a:ext cx="6580188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8" name="Google Shape;348;p10:notes"/>
          <p:cNvSpPr txBox="1"/>
          <p:nvPr>
            <p:ph idx="1" type="body"/>
          </p:nvPr>
        </p:nvSpPr>
        <p:spPr>
          <a:xfrm>
            <a:off x="679482" y="4690086"/>
            <a:ext cx="5438711" cy="44437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1:notes"/>
          <p:cNvSpPr txBox="1"/>
          <p:nvPr>
            <p:ph idx="12" type="sldNum"/>
          </p:nvPr>
        </p:nvSpPr>
        <p:spPr>
          <a:xfrm>
            <a:off x="3847068" y="9380171"/>
            <a:ext cx="2947752" cy="491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1" name="Google Shape;371;p11:notes"/>
          <p:cNvSpPr/>
          <p:nvPr>
            <p:ph idx="2" type="sldImg"/>
          </p:nvPr>
        </p:nvSpPr>
        <p:spPr>
          <a:xfrm>
            <a:off x="107950" y="750888"/>
            <a:ext cx="6580188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2" name="Google Shape;372;p11:notes"/>
          <p:cNvSpPr txBox="1"/>
          <p:nvPr>
            <p:ph idx="1" type="body"/>
          </p:nvPr>
        </p:nvSpPr>
        <p:spPr>
          <a:xfrm>
            <a:off x="679482" y="4690086"/>
            <a:ext cx="5438711" cy="44437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2:notes"/>
          <p:cNvSpPr txBox="1"/>
          <p:nvPr>
            <p:ph idx="12" type="sldNum"/>
          </p:nvPr>
        </p:nvSpPr>
        <p:spPr>
          <a:xfrm>
            <a:off x="3847068" y="9380171"/>
            <a:ext cx="2947752" cy="491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6" name="Google Shape;406;p12:notes"/>
          <p:cNvSpPr/>
          <p:nvPr>
            <p:ph idx="2" type="sldImg"/>
          </p:nvPr>
        </p:nvSpPr>
        <p:spPr>
          <a:xfrm>
            <a:off x="107950" y="750888"/>
            <a:ext cx="6580188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07" name="Google Shape;407;p12:notes"/>
          <p:cNvSpPr txBox="1"/>
          <p:nvPr>
            <p:ph idx="1" type="body"/>
          </p:nvPr>
        </p:nvSpPr>
        <p:spPr>
          <a:xfrm>
            <a:off x="679482" y="4690086"/>
            <a:ext cx="5438711" cy="44437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3:notes"/>
          <p:cNvSpPr txBox="1"/>
          <p:nvPr>
            <p:ph idx="12" type="sldNum"/>
          </p:nvPr>
        </p:nvSpPr>
        <p:spPr>
          <a:xfrm>
            <a:off x="3847068" y="9380171"/>
            <a:ext cx="2947752" cy="491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0" name="Google Shape;440;p13:notes"/>
          <p:cNvSpPr/>
          <p:nvPr>
            <p:ph idx="2" type="sldImg"/>
          </p:nvPr>
        </p:nvSpPr>
        <p:spPr>
          <a:xfrm>
            <a:off x="107950" y="750888"/>
            <a:ext cx="6580188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41" name="Google Shape;441;p13:notes"/>
          <p:cNvSpPr txBox="1"/>
          <p:nvPr>
            <p:ph idx="1" type="body"/>
          </p:nvPr>
        </p:nvSpPr>
        <p:spPr>
          <a:xfrm>
            <a:off x="679482" y="4690086"/>
            <a:ext cx="5438711" cy="44437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4:notes"/>
          <p:cNvSpPr txBox="1"/>
          <p:nvPr>
            <p:ph idx="12" type="sldNum"/>
          </p:nvPr>
        </p:nvSpPr>
        <p:spPr>
          <a:xfrm>
            <a:off x="3847068" y="9380171"/>
            <a:ext cx="2947752" cy="491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8" name="Google Shape;478;p14:notes"/>
          <p:cNvSpPr/>
          <p:nvPr>
            <p:ph idx="2" type="sldImg"/>
          </p:nvPr>
        </p:nvSpPr>
        <p:spPr>
          <a:xfrm>
            <a:off x="107950" y="750888"/>
            <a:ext cx="6580188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79" name="Google Shape;479;p14:notes"/>
          <p:cNvSpPr txBox="1"/>
          <p:nvPr>
            <p:ph idx="1" type="body"/>
          </p:nvPr>
        </p:nvSpPr>
        <p:spPr>
          <a:xfrm>
            <a:off x="679482" y="4690086"/>
            <a:ext cx="5438711" cy="44437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5:notes"/>
          <p:cNvSpPr txBox="1"/>
          <p:nvPr>
            <p:ph idx="12" type="sldNum"/>
          </p:nvPr>
        </p:nvSpPr>
        <p:spPr>
          <a:xfrm>
            <a:off x="3847068" y="9380171"/>
            <a:ext cx="2947752" cy="491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7" name="Google Shape;537;p15:notes"/>
          <p:cNvSpPr/>
          <p:nvPr>
            <p:ph idx="2" type="sldImg"/>
          </p:nvPr>
        </p:nvSpPr>
        <p:spPr>
          <a:xfrm>
            <a:off x="107950" y="750888"/>
            <a:ext cx="6580188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38" name="Google Shape;538;p15:notes"/>
          <p:cNvSpPr txBox="1"/>
          <p:nvPr>
            <p:ph idx="1" type="body"/>
          </p:nvPr>
        </p:nvSpPr>
        <p:spPr>
          <a:xfrm>
            <a:off x="679482" y="4690086"/>
            <a:ext cx="5438711" cy="44437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16:notes"/>
          <p:cNvSpPr txBox="1"/>
          <p:nvPr>
            <p:ph idx="12" type="sldNum"/>
          </p:nvPr>
        </p:nvSpPr>
        <p:spPr>
          <a:xfrm>
            <a:off x="3847068" y="9380171"/>
            <a:ext cx="2947752" cy="491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6" name="Google Shape;606;p16:notes"/>
          <p:cNvSpPr/>
          <p:nvPr>
            <p:ph idx="2" type="sldImg"/>
          </p:nvPr>
        </p:nvSpPr>
        <p:spPr>
          <a:xfrm>
            <a:off x="107950" y="750888"/>
            <a:ext cx="6580188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07" name="Google Shape;607;p16:notes"/>
          <p:cNvSpPr txBox="1"/>
          <p:nvPr>
            <p:ph idx="1" type="body"/>
          </p:nvPr>
        </p:nvSpPr>
        <p:spPr>
          <a:xfrm>
            <a:off x="679482" y="4690086"/>
            <a:ext cx="5438711" cy="44437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17:notes"/>
          <p:cNvSpPr txBox="1"/>
          <p:nvPr>
            <p:ph idx="12" type="sldNum"/>
          </p:nvPr>
        </p:nvSpPr>
        <p:spPr>
          <a:xfrm>
            <a:off x="3847068" y="9380171"/>
            <a:ext cx="2947752" cy="491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4" name="Google Shape;674;p17:notes"/>
          <p:cNvSpPr/>
          <p:nvPr>
            <p:ph idx="2" type="sldImg"/>
          </p:nvPr>
        </p:nvSpPr>
        <p:spPr>
          <a:xfrm>
            <a:off x="107950" y="750888"/>
            <a:ext cx="6580188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75" name="Google Shape;675;p17:notes"/>
          <p:cNvSpPr txBox="1"/>
          <p:nvPr>
            <p:ph idx="1" type="body"/>
          </p:nvPr>
        </p:nvSpPr>
        <p:spPr>
          <a:xfrm>
            <a:off x="679482" y="4690086"/>
            <a:ext cx="5438711" cy="44437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18:notes"/>
          <p:cNvSpPr txBox="1"/>
          <p:nvPr>
            <p:ph idx="12" type="sldNum"/>
          </p:nvPr>
        </p:nvSpPr>
        <p:spPr>
          <a:xfrm>
            <a:off x="3847068" y="9380171"/>
            <a:ext cx="2947752" cy="491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4" name="Google Shape;754;p18:notes"/>
          <p:cNvSpPr/>
          <p:nvPr>
            <p:ph idx="2" type="sldImg"/>
          </p:nvPr>
        </p:nvSpPr>
        <p:spPr>
          <a:xfrm>
            <a:off x="107950" y="750888"/>
            <a:ext cx="6580188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55" name="Google Shape;755;p18:notes"/>
          <p:cNvSpPr txBox="1"/>
          <p:nvPr>
            <p:ph idx="1" type="body"/>
          </p:nvPr>
        </p:nvSpPr>
        <p:spPr>
          <a:xfrm>
            <a:off x="679482" y="4690086"/>
            <a:ext cx="5438711" cy="44437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9:notes"/>
          <p:cNvSpPr txBox="1"/>
          <p:nvPr>
            <p:ph idx="12" type="sldNum"/>
          </p:nvPr>
        </p:nvSpPr>
        <p:spPr>
          <a:xfrm>
            <a:off x="3847068" y="9380171"/>
            <a:ext cx="2947752" cy="491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39:notes"/>
          <p:cNvSpPr/>
          <p:nvPr>
            <p:ph idx="2" type="sldImg"/>
          </p:nvPr>
        </p:nvSpPr>
        <p:spPr>
          <a:xfrm>
            <a:off x="107950" y="750888"/>
            <a:ext cx="657860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4" name="Google Shape;124;p39:notes"/>
          <p:cNvSpPr txBox="1"/>
          <p:nvPr>
            <p:ph idx="1" type="body"/>
          </p:nvPr>
        </p:nvSpPr>
        <p:spPr>
          <a:xfrm>
            <a:off x="679482" y="4690086"/>
            <a:ext cx="5437284" cy="4442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9:notes"/>
          <p:cNvSpPr txBox="1"/>
          <p:nvPr>
            <p:ph idx="12" type="sldNum"/>
          </p:nvPr>
        </p:nvSpPr>
        <p:spPr>
          <a:xfrm>
            <a:off x="3847068" y="9380171"/>
            <a:ext cx="2947752" cy="491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2" name="Google Shape;842;p19:notes"/>
          <p:cNvSpPr/>
          <p:nvPr>
            <p:ph idx="2" type="sldImg"/>
          </p:nvPr>
        </p:nvSpPr>
        <p:spPr>
          <a:xfrm>
            <a:off x="107950" y="750888"/>
            <a:ext cx="6580188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43" name="Google Shape;843;p19:notes"/>
          <p:cNvSpPr txBox="1"/>
          <p:nvPr>
            <p:ph idx="1" type="body"/>
          </p:nvPr>
        </p:nvSpPr>
        <p:spPr>
          <a:xfrm>
            <a:off x="679482" y="4690086"/>
            <a:ext cx="5438711" cy="44437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20:notes"/>
          <p:cNvSpPr txBox="1"/>
          <p:nvPr>
            <p:ph idx="12" type="sldNum"/>
          </p:nvPr>
        </p:nvSpPr>
        <p:spPr>
          <a:xfrm>
            <a:off x="3847068" y="9380171"/>
            <a:ext cx="2947752" cy="491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5" name="Google Shape;935;p20:notes"/>
          <p:cNvSpPr/>
          <p:nvPr>
            <p:ph idx="2" type="sldImg"/>
          </p:nvPr>
        </p:nvSpPr>
        <p:spPr>
          <a:xfrm>
            <a:off x="107950" y="750888"/>
            <a:ext cx="6580188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36" name="Google Shape;936;p20:notes"/>
          <p:cNvSpPr txBox="1"/>
          <p:nvPr>
            <p:ph idx="1" type="body"/>
          </p:nvPr>
        </p:nvSpPr>
        <p:spPr>
          <a:xfrm>
            <a:off x="679482" y="4690086"/>
            <a:ext cx="5438711" cy="44437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21:notes"/>
          <p:cNvSpPr txBox="1"/>
          <p:nvPr>
            <p:ph idx="12" type="sldNum"/>
          </p:nvPr>
        </p:nvSpPr>
        <p:spPr>
          <a:xfrm>
            <a:off x="3847068" y="9380171"/>
            <a:ext cx="2947752" cy="491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2" name="Google Shape;942;p21:notes"/>
          <p:cNvSpPr/>
          <p:nvPr>
            <p:ph idx="2" type="sldImg"/>
          </p:nvPr>
        </p:nvSpPr>
        <p:spPr>
          <a:xfrm>
            <a:off x="107950" y="750888"/>
            <a:ext cx="6580188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43" name="Google Shape;943;p21:notes"/>
          <p:cNvSpPr txBox="1"/>
          <p:nvPr>
            <p:ph idx="1" type="body"/>
          </p:nvPr>
        </p:nvSpPr>
        <p:spPr>
          <a:xfrm>
            <a:off x="679482" y="4690086"/>
            <a:ext cx="5438711" cy="44437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22:notes"/>
          <p:cNvSpPr txBox="1"/>
          <p:nvPr>
            <p:ph idx="12" type="sldNum"/>
          </p:nvPr>
        </p:nvSpPr>
        <p:spPr>
          <a:xfrm>
            <a:off x="3847068" y="9380171"/>
            <a:ext cx="2947752" cy="491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3" name="Google Shape;1033;p22:notes"/>
          <p:cNvSpPr/>
          <p:nvPr>
            <p:ph idx="2" type="sldImg"/>
          </p:nvPr>
        </p:nvSpPr>
        <p:spPr>
          <a:xfrm>
            <a:off x="107950" y="750888"/>
            <a:ext cx="6580188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34" name="Google Shape;1034;p22:notes"/>
          <p:cNvSpPr txBox="1"/>
          <p:nvPr>
            <p:ph idx="1" type="body"/>
          </p:nvPr>
        </p:nvSpPr>
        <p:spPr>
          <a:xfrm>
            <a:off x="679482" y="4690086"/>
            <a:ext cx="5438711" cy="44437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23:notes"/>
          <p:cNvSpPr txBox="1"/>
          <p:nvPr>
            <p:ph idx="12" type="sldNum"/>
          </p:nvPr>
        </p:nvSpPr>
        <p:spPr>
          <a:xfrm>
            <a:off x="3847068" y="9380171"/>
            <a:ext cx="2947752" cy="491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0" name="Google Shape;1110;p23:notes"/>
          <p:cNvSpPr/>
          <p:nvPr>
            <p:ph idx="2" type="sldImg"/>
          </p:nvPr>
        </p:nvSpPr>
        <p:spPr>
          <a:xfrm>
            <a:off x="107950" y="750888"/>
            <a:ext cx="6580188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11" name="Google Shape;1111;p23:notes"/>
          <p:cNvSpPr txBox="1"/>
          <p:nvPr>
            <p:ph idx="1" type="body"/>
          </p:nvPr>
        </p:nvSpPr>
        <p:spPr>
          <a:xfrm>
            <a:off x="679482" y="4690086"/>
            <a:ext cx="5438711" cy="44437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 txBox="1"/>
          <p:nvPr>
            <p:ph idx="12" type="sldNum"/>
          </p:nvPr>
        </p:nvSpPr>
        <p:spPr>
          <a:xfrm>
            <a:off x="3847068" y="9380171"/>
            <a:ext cx="2947752" cy="491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" name="Google Shape;131;p2:notes"/>
          <p:cNvSpPr/>
          <p:nvPr>
            <p:ph idx="2" type="sldImg"/>
          </p:nvPr>
        </p:nvSpPr>
        <p:spPr>
          <a:xfrm>
            <a:off x="107950" y="750888"/>
            <a:ext cx="657860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2" name="Google Shape;132;p2:notes"/>
          <p:cNvSpPr txBox="1"/>
          <p:nvPr>
            <p:ph idx="1" type="body"/>
          </p:nvPr>
        </p:nvSpPr>
        <p:spPr>
          <a:xfrm>
            <a:off x="679482" y="4690086"/>
            <a:ext cx="5437284" cy="4442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0:notes"/>
          <p:cNvSpPr txBox="1"/>
          <p:nvPr>
            <p:ph idx="12" type="sldNum"/>
          </p:nvPr>
        </p:nvSpPr>
        <p:spPr>
          <a:xfrm>
            <a:off x="3847068" y="9380171"/>
            <a:ext cx="2947752" cy="491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40:notes"/>
          <p:cNvSpPr/>
          <p:nvPr>
            <p:ph idx="2" type="sldImg"/>
          </p:nvPr>
        </p:nvSpPr>
        <p:spPr>
          <a:xfrm>
            <a:off x="107950" y="750888"/>
            <a:ext cx="657860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4" name="Google Shape;144;p40:notes"/>
          <p:cNvSpPr txBox="1"/>
          <p:nvPr>
            <p:ph idx="1" type="body"/>
          </p:nvPr>
        </p:nvSpPr>
        <p:spPr>
          <a:xfrm>
            <a:off x="679482" y="4690086"/>
            <a:ext cx="5437284" cy="4442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1:notes"/>
          <p:cNvSpPr txBox="1"/>
          <p:nvPr>
            <p:ph idx="12" type="sldNum"/>
          </p:nvPr>
        </p:nvSpPr>
        <p:spPr>
          <a:xfrm>
            <a:off x="3847068" y="9380171"/>
            <a:ext cx="2947752" cy="491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0" name="Google Shape;200;p41:notes"/>
          <p:cNvSpPr/>
          <p:nvPr>
            <p:ph idx="2" type="sldImg"/>
          </p:nvPr>
        </p:nvSpPr>
        <p:spPr>
          <a:xfrm>
            <a:off x="107950" y="750888"/>
            <a:ext cx="657860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1" name="Google Shape;201;p41:notes"/>
          <p:cNvSpPr txBox="1"/>
          <p:nvPr>
            <p:ph idx="1" type="body"/>
          </p:nvPr>
        </p:nvSpPr>
        <p:spPr>
          <a:xfrm>
            <a:off x="679482" y="4690086"/>
            <a:ext cx="5437284" cy="4442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2:notes"/>
          <p:cNvSpPr txBox="1"/>
          <p:nvPr>
            <p:ph idx="12" type="sldNum"/>
          </p:nvPr>
        </p:nvSpPr>
        <p:spPr>
          <a:xfrm>
            <a:off x="3847068" y="9380171"/>
            <a:ext cx="2947752" cy="491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4" name="Google Shape;284;p42:notes"/>
          <p:cNvSpPr/>
          <p:nvPr>
            <p:ph idx="2" type="sldImg"/>
          </p:nvPr>
        </p:nvSpPr>
        <p:spPr>
          <a:xfrm>
            <a:off x="107950" y="750888"/>
            <a:ext cx="657860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5" name="Google Shape;285;p42:notes"/>
          <p:cNvSpPr txBox="1"/>
          <p:nvPr>
            <p:ph idx="1" type="body"/>
          </p:nvPr>
        </p:nvSpPr>
        <p:spPr>
          <a:xfrm>
            <a:off x="679482" y="4690086"/>
            <a:ext cx="5437284" cy="4442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3:notes"/>
          <p:cNvSpPr txBox="1"/>
          <p:nvPr>
            <p:ph idx="12" type="sldNum"/>
          </p:nvPr>
        </p:nvSpPr>
        <p:spPr>
          <a:xfrm>
            <a:off x="3847068" y="9380171"/>
            <a:ext cx="2947752" cy="491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4" name="Google Shape;294;p43:notes"/>
          <p:cNvSpPr/>
          <p:nvPr>
            <p:ph idx="2" type="sldImg"/>
          </p:nvPr>
        </p:nvSpPr>
        <p:spPr>
          <a:xfrm>
            <a:off x="107950" y="750888"/>
            <a:ext cx="657860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5" name="Google Shape;295;p43:notes"/>
          <p:cNvSpPr txBox="1"/>
          <p:nvPr>
            <p:ph idx="1" type="body"/>
          </p:nvPr>
        </p:nvSpPr>
        <p:spPr>
          <a:xfrm>
            <a:off x="679482" y="4690086"/>
            <a:ext cx="5437284" cy="4442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4:notes"/>
          <p:cNvSpPr txBox="1"/>
          <p:nvPr>
            <p:ph idx="12" type="sldNum"/>
          </p:nvPr>
        </p:nvSpPr>
        <p:spPr>
          <a:xfrm>
            <a:off x="3847068" y="9380171"/>
            <a:ext cx="2947752" cy="491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7" name="Google Shape;307;p44:notes"/>
          <p:cNvSpPr/>
          <p:nvPr>
            <p:ph idx="2" type="sldImg"/>
          </p:nvPr>
        </p:nvSpPr>
        <p:spPr>
          <a:xfrm>
            <a:off x="107950" y="750888"/>
            <a:ext cx="657860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8" name="Google Shape;308;p44:notes"/>
          <p:cNvSpPr txBox="1"/>
          <p:nvPr>
            <p:ph idx="1" type="body"/>
          </p:nvPr>
        </p:nvSpPr>
        <p:spPr>
          <a:xfrm>
            <a:off x="679482" y="4690086"/>
            <a:ext cx="5437284" cy="4442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8:notes"/>
          <p:cNvSpPr txBox="1"/>
          <p:nvPr>
            <p:ph idx="12" type="sldNum"/>
          </p:nvPr>
        </p:nvSpPr>
        <p:spPr>
          <a:xfrm>
            <a:off x="3847068" y="9380171"/>
            <a:ext cx="2947752" cy="491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4" name="Google Shape;314;p8:notes"/>
          <p:cNvSpPr/>
          <p:nvPr>
            <p:ph idx="2" type="sldImg"/>
          </p:nvPr>
        </p:nvSpPr>
        <p:spPr>
          <a:xfrm>
            <a:off x="107950" y="750888"/>
            <a:ext cx="6580188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5" name="Google Shape;315;p8:notes"/>
          <p:cNvSpPr txBox="1"/>
          <p:nvPr>
            <p:ph idx="1" type="body"/>
          </p:nvPr>
        </p:nvSpPr>
        <p:spPr>
          <a:xfrm>
            <a:off x="679482" y="4690086"/>
            <a:ext cx="5438711" cy="44437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6"/>
          <p:cNvSpPr txBox="1"/>
          <p:nvPr>
            <p:ph type="ctrTitle"/>
          </p:nvPr>
        </p:nvSpPr>
        <p:spPr>
          <a:xfrm>
            <a:off x="1625600" y="388620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6"/>
          <p:cNvSpPr txBox="1"/>
          <p:nvPr>
            <p:ph idx="1" type="subTitle"/>
          </p:nvPr>
        </p:nvSpPr>
        <p:spPr>
          <a:xfrm>
            <a:off x="1625600" y="5124450"/>
            <a:ext cx="9144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/>
        </p:txBody>
      </p:sp>
      <p:sp>
        <p:nvSpPr>
          <p:cNvPr id="22" name="Google Shape;22;p46"/>
          <p:cNvSpPr txBox="1"/>
          <p:nvPr>
            <p:ph idx="10" type="dt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6"/>
          <p:cNvSpPr txBox="1"/>
          <p:nvPr>
            <p:ph idx="11" type="ftr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6"/>
          <p:cNvSpPr txBox="1"/>
          <p:nvPr>
            <p:ph idx="12" type="sldNum"/>
          </p:nvPr>
        </p:nvSpPr>
        <p:spPr>
          <a:xfrm>
            <a:off x="1621536" y="6355080"/>
            <a:ext cx="1625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46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" name="Google Shape;26;p46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" name="Google Shape;27;p46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" name="Google Shape;28;p46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showMasterSp="0" type="picTx">
  <p:cSld name="PICTURE_WITH_CAPTION_TEXT">
    <p:bg>
      <p:bgPr>
        <a:solidFill>
          <a:schemeClr val="dk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5"/>
          <p:cNvSpPr txBox="1"/>
          <p:nvPr>
            <p:ph type="title"/>
          </p:nvPr>
        </p:nvSpPr>
        <p:spPr>
          <a:xfrm>
            <a:off x="609600" y="500856"/>
            <a:ext cx="10972800" cy="67468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274300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ookman Old Style"/>
              <a:buNone/>
              <a:defRPr b="0" sz="2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5"/>
          <p:cNvSpPr/>
          <p:nvPr>
            <p:ph idx="2" type="pic"/>
          </p:nvPr>
        </p:nvSpPr>
        <p:spPr>
          <a:xfrm>
            <a:off x="609600" y="1905000"/>
            <a:ext cx="10972800" cy="4270248"/>
          </a:xfrm>
          <a:prstGeom prst="rect">
            <a:avLst/>
          </a:prstGeom>
          <a:solidFill>
            <a:srgbClr val="BABABA"/>
          </a:solidFill>
          <a:ln>
            <a:noFill/>
          </a:ln>
        </p:spPr>
      </p:sp>
      <p:sp>
        <p:nvSpPr>
          <p:cNvPr id="90" name="Google Shape;90;p55"/>
          <p:cNvSpPr txBox="1"/>
          <p:nvPr>
            <p:ph idx="1" type="body"/>
          </p:nvPr>
        </p:nvSpPr>
        <p:spPr>
          <a:xfrm>
            <a:off x="609600" y="1219200"/>
            <a:ext cx="10972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64"/>
              <a:buFont typeface="Gill Sans"/>
              <a:buNone/>
              <a:defRPr sz="1400"/>
            </a:lvl1pPr>
            <a:lvl2pPr indent="-286512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12"/>
              <a:buChar char="?"/>
              <a:defRPr sz="1200"/>
            </a:lvl2pPr>
            <a:lvl3pPr indent="-27686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60"/>
              <a:buChar char="?"/>
              <a:defRPr sz="1000"/>
            </a:lvl3pPr>
            <a:lvl4pPr indent="-26860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630"/>
              <a:buChar char="◻"/>
              <a:defRPr sz="900"/>
            </a:lvl4pPr>
            <a:lvl5pPr indent="-268604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30"/>
              <a:buChar char="◻"/>
              <a:defRPr sz="900"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  <p:sp>
        <p:nvSpPr>
          <p:cNvPr id="91" name="Google Shape;91;p55"/>
          <p:cNvSpPr txBox="1"/>
          <p:nvPr>
            <p:ph idx="10" type="dt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55"/>
          <p:cNvSpPr txBox="1"/>
          <p:nvPr>
            <p:ph idx="11" type="ftr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55"/>
          <p:cNvSpPr txBox="1"/>
          <p:nvPr>
            <p:ph idx="12" type="sldNum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4" name="Google Shape;94;p55"/>
          <p:cNvCxnSpPr/>
          <p:nvPr/>
        </p:nvCxnSpPr>
        <p:spPr>
          <a:xfrm>
            <a:off x="609600" y="6353175"/>
            <a:ext cx="10972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95" name="Google Shape;95;p55"/>
          <p:cNvSpPr/>
          <p:nvPr/>
        </p:nvSpPr>
        <p:spPr>
          <a:xfrm rot="5400000">
            <a:off x="590614" y="6447425"/>
            <a:ext cx="190849" cy="160418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6" name="Google Shape;96;p55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6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56"/>
          <p:cNvSpPr txBox="1"/>
          <p:nvPr>
            <p:ph idx="1" type="body"/>
          </p:nvPr>
        </p:nvSpPr>
        <p:spPr>
          <a:xfrm rot="5400000">
            <a:off x="3640836" y="-1812036"/>
            <a:ext cx="4910328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indent="-315468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indent="-315467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indent="-30861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  <p:sp>
        <p:nvSpPr>
          <p:cNvPr id="100" name="Google Shape;100;p56"/>
          <p:cNvSpPr txBox="1"/>
          <p:nvPr>
            <p:ph idx="10" type="dt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56"/>
          <p:cNvSpPr txBox="1"/>
          <p:nvPr>
            <p:ph idx="11" type="ftr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56"/>
          <p:cNvSpPr txBox="1"/>
          <p:nvPr>
            <p:ph idx="12" type="sldNum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showMasterSp="0" type="vertTitleAndTx">
  <p:cSld name="VERTICAL_TITLE_AND_VERTICAL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7"/>
          <p:cNvSpPr txBox="1"/>
          <p:nvPr>
            <p:ph type="title"/>
          </p:nvPr>
        </p:nvSpPr>
        <p:spPr>
          <a:xfrm rot="5400000">
            <a:off x="7285037" y="1828810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57"/>
          <p:cNvSpPr txBox="1"/>
          <p:nvPr>
            <p:ph idx="1" type="body"/>
          </p:nvPr>
        </p:nvSpPr>
        <p:spPr>
          <a:xfrm rot="5400000">
            <a:off x="1697037" y="-812791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indent="-315468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indent="-315467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indent="-30861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  <p:sp>
        <p:nvSpPr>
          <p:cNvPr id="106" name="Google Shape;106;p57"/>
          <p:cNvSpPr txBox="1"/>
          <p:nvPr>
            <p:ph idx="10" type="dt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57"/>
          <p:cNvSpPr txBox="1"/>
          <p:nvPr>
            <p:ph idx="11" type="ftr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57"/>
          <p:cNvSpPr txBox="1"/>
          <p:nvPr>
            <p:ph idx="12" type="sldNum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9" name="Google Shape;109;p57"/>
          <p:cNvCxnSpPr/>
          <p:nvPr/>
        </p:nvCxnSpPr>
        <p:spPr>
          <a:xfrm>
            <a:off x="609600" y="6353175"/>
            <a:ext cx="10972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10" name="Google Shape;110;p57"/>
          <p:cNvSpPr/>
          <p:nvPr/>
        </p:nvSpPr>
        <p:spPr>
          <a:xfrm rot="5400000">
            <a:off x="590614" y="6447425"/>
            <a:ext cx="190849" cy="160418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11" name="Google Shape;111;p57"/>
          <p:cNvCxnSpPr/>
          <p:nvPr/>
        </p:nvCxnSpPr>
        <p:spPr>
          <a:xfrm rot="5400000">
            <a:off x="5814836" y="3201952"/>
            <a:ext cx="585216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7"/>
          <p:cNvSpPr txBox="1"/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7"/>
          <p:cNvSpPr txBox="1"/>
          <p:nvPr>
            <p:ph idx="10" type="dt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7"/>
          <p:cNvSpPr txBox="1"/>
          <p:nvPr>
            <p:ph idx="11" type="ftr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7"/>
          <p:cNvSpPr txBox="1"/>
          <p:nvPr>
            <p:ph idx="12" type="sldNum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47"/>
          <p:cNvSpPr/>
          <p:nvPr/>
        </p:nvSpPr>
        <p:spPr>
          <a:xfrm rot="5400000">
            <a:off x="590614" y="6447425"/>
            <a:ext cx="190849" cy="160418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showMasterSp="0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8"/>
          <p:cNvSpPr txBox="1"/>
          <p:nvPr>
            <p:ph idx="10" type="dt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8"/>
          <p:cNvSpPr txBox="1"/>
          <p:nvPr>
            <p:ph idx="11" type="ftr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8"/>
          <p:cNvSpPr txBox="1"/>
          <p:nvPr>
            <p:ph idx="12" type="sldNum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9" name="Google Shape;39;p48"/>
          <p:cNvCxnSpPr/>
          <p:nvPr/>
        </p:nvCxnSpPr>
        <p:spPr>
          <a:xfrm>
            <a:off x="609600" y="6353175"/>
            <a:ext cx="10972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0" name="Google Shape;40;p48"/>
          <p:cNvSpPr/>
          <p:nvPr/>
        </p:nvSpPr>
        <p:spPr>
          <a:xfrm rot="5400000">
            <a:off x="590614" y="6447425"/>
            <a:ext cx="190849" cy="160418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9"/>
          <p:cNvSpPr txBox="1"/>
          <p:nvPr>
            <p:ph idx="11" type="ftr"/>
          </p:nvPr>
        </p:nvSpPr>
        <p:spPr>
          <a:xfrm>
            <a:off x="4241634" y="6459795"/>
            <a:ext cx="51834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9"/>
          <p:cNvSpPr txBox="1"/>
          <p:nvPr>
            <p:ph idx="12" type="sldNum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49"/>
          <p:cNvSpPr txBox="1"/>
          <p:nvPr>
            <p:ph idx="1" type="body"/>
          </p:nvPr>
        </p:nvSpPr>
        <p:spPr>
          <a:xfrm>
            <a:off x="4437" y="6451617"/>
            <a:ext cx="4190993" cy="3571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64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64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64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80"/>
              <a:buNone/>
              <a:defRPr sz="1400"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  <p:sp>
        <p:nvSpPr>
          <p:cNvPr id="46" name="Google Shape;46;p49"/>
          <p:cNvSpPr txBox="1"/>
          <p:nvPr>
            <p:ph idx="2" type="body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3728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28"/>
              <a:buChar char="?"/>
              <a:defRPr sz="2800"/>
            </a:lvl1pPr>
            <a:lvl2pPr indent="-344424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24"/>
              <a:buChar char="?"/>
              <a:defRPr sz="2400"/>
            </a:lvl2pPr>
            <a:lvl3pPr indent="-32511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20"/>
              <a:buChar char="?"/>
              <a:defRPr sz="2000"/>
            </a:lvl3pPr>
            <a:lvl4pPr indent="-30861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29972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20"/>
              <a:buChar char="◻"/>
              <a:defRPr sz="1600"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0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0"/>
          <p:cNvSpPr txBox="1"/>
          <p:nvPr>
            <p:ph idx="10" type="dt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0"/>
          <p:cNvSpPr txBox="1"/>
          <p:nvPr>
            <p:ph idx="11" type="ftr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0"/>
          <p:cNvSpPr txBox="1"/>
          <p:nvPr>
            <p:ph idx="12" type="sldNum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50"/>
          <p:cNvSpPr txBox="1"/>
          <p:nvPr>
            <p:ph idx="1" type="body"/>
          </p:nvPr>
        </p:nvSpPr>
        <p:spPr>
          <a:xfrm>
            <a:off x="609600" y="1219200"/>
            <a:ext cx="109728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indent="-315468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indent="-315467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indent="-30861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showMasterSp="0" type="secHead">
  <p:cSld name="SECTION_HEADER">
    <p:bg>
      <p:bgPr>
        <a:solidFill>
          <a:schemeClr val="dk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1"/>
          <p:cNvSpPr txBox="1"/>
          <p:nvPr>
            <p:ph type="title"/>
          </p:nvPr>
        </p:nvSpPr>
        <p:spPr>
          <a:xfrm>
            <a:off x="1625600" y="2971800"/>
            <a:ext cx="9144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ookman Old Style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1"/>
          <p:cNvSpPr txBox="1"/>
          <p:nvPr>
            <p:ph idx="1" type="body"/>
          </p:nvPr>
        </p:nvSpPr>
        <p:spPr>
          <a:xfrm>
            <a:off x="1727200" y="4267200"/>
            <a:ext cx="904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  <p:sp>
        <p:nvSpPr>
          <p:cNvPr id="56" name="Google Shape;56;p51"/>
          <p:cNvSpPr txBox="1"/>
          <p:nvPr>
            <p:ph idx="10" type="dt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1"/>
          <p:cNvSpPr txBox="1"/>
          <p:nvPr>
            <p:ph idx="11" type="ftr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1"/>
          <p:cNvSpPr txBox="1"/>
          <p:nvPr>
            <p:ph idx="12" type="sldNum"/>
          </p:nvPr>
        </p:nvSpPr>
        <p:spPr>
          <a:xfrm>
            <a:off x="1426464" y="6355080"/>
            <a:ext cx="2027936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51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0" name="Google Shape;60;p51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2"/>
          <p:cNvSpPr txBox="1"/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2"/>
          <p:cNvSpPr txBox="1"/>
          <p:nvPr>
            <p:ph idx="10" type="dt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2"/>
          <p:cNvSpPr txBox="1"/>
          <p:nvPr>
            <p:ph idx="11" type="ftr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2"/>
          <p:cNvSpPr txBox="1"/>
          <p:nvPr>
            <p:ph idx="12" type="sldNum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52"/>
          <p:cNvSpPr txBox="1"/>
          <p:nvPr>
            <p:ph idx="1" type="body"/>
          </p:nvPr>
        </p:nvSpPr>
        <p:spPr>
          <a:xfrm>
            <a:off x="609600" y="1219200"/>
            <a:ext cx="5388864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indent="-315468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indent="-315467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indent="-30861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  <p:sp>
        <p:nvSpPr>
          <p:cNvPr id="67" name="Google Shape;67;p52"/>
          <p:cNvSpPr txBox="1"/>
          <p:nvPr>
            <p:ph idx="2" type="body"/>
          </p:nvPr>
        </p:nvSpPr>
        <p:spPr>
          <a:xfrm>
            <a:off x="6176265" y="1216152"/>
            <a:ext cx="5388864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indent="-315468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indent="-315467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indent="-30861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3"/>
          <p:cNvSpPr txBox="1"/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3"/>
          <p:cNvSpPr txBox="1"/>
          <p:nvPr>
            <p:ph idx="1" type="body"/>
          </p:nvPr>
        </p:nvSpPr>
        <p:spPr>
          <a:xfrm>
            <a:off x="609600" y="1285875"/>
            <a:ext cx="5386917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  <p:sp>
        <p:nvSpPr>
          <p:cNvPr id="71" name="Google Shape;71;p53"/>
          <p:cNvSpPr txBox="1"/>
          <p:nvPr>
            <p:ph idx="2" type="body"/>
          </p:nvPr>
        </p:nvSpPr>
        <p:spPr>
          <a:xfrm>
            <a:off x="6197604" y="1295400"/>
            <a:ext cx="5389033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  <p:sp>
        <p:nvSpPr>
          <p:cNvPr id="72" name="Google Shape;72;p53"/>
          <p:cNvSpPr txBox="1"/>
          <p:nvPr>
            <p:ph idx="10" type="dt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3"/>
          <p:cNvSpPr txBox="1"/>
          <p:nvPr>
            <p:ph idx="11" type="ftr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3"/>
          <p:cNvSpPr txBox="1"/>
          <p:nvPr>
            <p:ph idx="12" type="sldNum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53"/>
          <p:cNvSpPr txBox="1"/>
          <p:nvPr>
            <p:ph idx="3" type="body"/>
          </p:nvPr>
        </p:nvSpPr>
        <p:spPr>
          <a:xfrm>
            <a:off x="609600" y="2133600"/>
            <a:ext cx="53848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indent="-315468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indent="-315467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indent="-30861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  <p:sp>
        <p:nvSpPr>
          <p:cNvPr id="76" name="Google Shape;76;p53"/>
          <p:cNvSpPr txBox="1"/>
          <p:nvPr>
            <p:ph idx="4" type="body"/>
          </p:nvPr>
        </p:nvSpPr>
        <p:spPr>
          <a:xfrm>
            <a:off x="6197600" y="2133600"/>
            <a:ext cx="53848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indent="-315468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indent="-315467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indent="-30861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showMasterSp="0" type="objTx">
  <p:cSld name="OBJECT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4"/>
          <p:cNvSpPr txBox="1"/>
          <p:nvPr>
            <p:ph type="title"/>
          </p:nvPr>
        </p:nvSpPr>
        <p:spPr>
          <a:xfrm>
            <a:off x="8432800" y="304800"/>
            <a:ext cx="3352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1" sz="2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4"/>
          <p:cNvSpPr txBox="1"/>
          <p:nvPr>
            <p:ph idx="1" type="body"/>
          </p:nvPr>
        </p:nvSpPr>
        <p:spPr>
          <a:xfrm>
            <a:off x="8432800" y="1219203"/>
            <a:ext cx="3352800" cy="4843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12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6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30"/>
              <a:buNone/>
              <a:defRPr sz="900"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  <p:sp>
        <p:nvSpPr>
          <p:cNvPr id="80" name="Google Shape;80;p54"/>
          <p:cNvSpPr txBox="1"/>
          <p:nvPr>
            <p:ph idx="10" type="dt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54"/>
          <p:cNvSpPr txBox="1"/>
          <p:nvPr>
            <p:ph idx="11" type="ftr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4"/>
          <p:cNvSpPr txBox="1"/>
          <p:nvPr>
            <p:ph idx="12" type="sldNum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3" name="Google Shape;83;p54"/>
          <p:cNvCxnSpPr/>
          <p:nvPr/>
        </p:nvCxnSpPr>
        <p:spPr>
          <a:xfrm>
            <a:off x="609600" y="6353175"/>
            <a:ext cx="10972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84" name="Google Shape;84;p54"/>
          <p:cNvCxnSpPr/>
          <p:nvPr/>
        </p:nvCxnSpPr>
        <p:spPr>
          <a:xfrm rot="5400000">
            <a:off x="5220033" y="3324225"/>
            <a:ext cx="603504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85" name="Google Shape;85;p54"/>
          <p:cNvSpPr/>
          <p:nvPr/>
        </p:nvSpPr>
        <p:spPr>
          <a:xfrm rot="5400000">
            <a:off x="590614" y="6447425"/>
            <a:ext cx="190849" cy="160418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6" name="Google Shape;86;p54"/>
          <p:cNvSpPr txBox="1"/>
          <p:nvPr>
            <p:ph idx="2" type="body"/>
          </p:nvPr>
        </p:nvSpPr>
        <p:spPr>
          <a:xfrm>
            <a:off x="406400" y="304800"/>
            <a:ext cx="76200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indent="-315468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indent="-315467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indent="-30861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5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5"/>
          <p:cNvSpPr txBox="1"/>
          <p:nvPr>
            <p:ph idx="1" type="body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076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0861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45"/>
          <p:cNvSpPr txBox="1"/>
          <p:nvPr>
            <p:ph idx="10" type="dt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45"/>
          <p:cNvSpPr txBox="1"/>
          <p:nvPr>
            <p:ph idx="11" type="ftr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" name="Google Shape;15;p45"/>
          <p:cNvSpPr txBox="1"/>
          <p:nvPr>
            <p:ph idx="12" type="sldNum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" name="Google Shape;16;p45"/>
          <p:cNvCxnSpPr/>
          <p:nvPr/>
        </p:nvCxnSpPr>
        <p:spPr>
          <a:xfrm>
            <a:off x="609600" y="6353175"/>
            <a:ext cx="10972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7" name="Google Shape;17;p45"/>
          <p:cNvCxnSpPr/>
          <p:nvPr/>
        </p:nvCxnSpPr>
        <p:spPr>
          <a:xfrm>
            <a:off x="609600" y="1143000"/>
            <a:ext cx="10972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8" name="Google Shape;18;p45"/>
          <p:cNvSpPr/>
          <p:nvPr/>
        </p:nvSpPr>
        <p:spPr>
          <a:xfrm rot="5400000">
            <a:off x="590614" y="6447425"/>
            <a:ext cx="190849" cy="160418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gif"/><Relationship Id="rId4" Type="http://schemas.openxmlformats.org/officeDocument/2006/relationships/image" Target="../media/image7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8"/>
          <p:cNvSpPr/>
          <p:nvPr/>
        </p:nvSpPr>
        <p:spPr>
          <a:xfrm>
            <a:off x="0" y="0"/>
            <a:ext cx="12192000" cy="1909187"/>
          </a:xfrm>
          <a:prstGeom prst="rect">
            <a:avLst/>
          </a:prstGeom>
          <a:solidFill>
            <a:srgbClr val="E1E7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8"/>
          <p:cNvSpPr txBox="1"/>
          <p:nvPr>
            <p:ph type="ctrTitle"/>
          </p:nvPr>
        </p:nvSpPr>
        <p:spPr>
          <a:xfrm>
            <a:off x="2351586" y="3614880"/>
            <a:ext cx="7644849" cy="1296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53"/>
              </a:buClr>
              <a:buSzPts val="4000"/>
              <a:buFont typeface="Cambria"/>
              <a:buNone/>
            </a:pPr>
            <a:r>
              <a:rPr lang="en-US" sz="4000">
                <a:solidFill>
                  <a:srgbClr val="464653"/>
                </a:solidFill>
                <a:latin typeface="Cambria"/>
                <a:ea typeface="Cambria"/>
                <a:cs typeface="Cambria"/>
                <a:sym typeface="Cambria"/>
              </a:rPr>
              <a:t>Ingeniería de Software I - 2022 </a:t>
            </a:r>
            <a:endParaRPr sz="4000">
              <a:solidFill>
                <a:srgbClr val="46465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" name="Google Shape;118;p38"/>
          <p:cNvSpPr txBox="1"/>
          <p:nvPr>
            <p:ph idx="1" type="subTitle"/>
          </p:nvPr>
        </p:nvSpPr>
        <p:spPr>
          <a:xfrm>
            <a:off x="2429596" y="5055039"/>
            <a:ext cx="7566841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32"/>
              <a:buNone/>
            </a:pPr>
            <a:r>
              <a:rPr lang="en-US" sz="32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rPr>
              <a:t>Redes De Petri</a:t>
            </a:r>
            <a:endParaRPr sz="3200">
              <a:solidFill>
                <a:srgbClr val="46465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23759" y="338757"/>
            <a:ext cx="1220036" cy="1220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205" y="338757"/>
            <a:ext cx="2539238" cy="1220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9"/>
          <p:cNvSpPr txBox="1"/>
          <p:nvPr>
            <p:ph idx="4294967295" type="title"/>
          </p:nvPr>
        </p:nvSpPr>
        <p:spPr>
          <a:xfrm>
            <a:off x="2587625" y="317500"/>
            <a:ext cx="9604375" cy="104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Gill Sans"/>
              <a:buNone/>
            </a:pPr>
            <a:r>
              <a:rPr lang="en-US" sz="2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LAS PERSONAS INTERESADAS EN PARTICIPAR LLEGAN AL CLUB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FORMAN UNA ÚNICA FILA ESPERANDO PARA ABONAR LA INSCRIPCIÓN AL CAMPEONATO.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1" name="Google Shape;331;p9"/>
          <p:cNvGrpSpPr/>
          <p:nvPr/>
        </p:nvGrpSpPr>
        <p:grpSpPr>
          <a:xfrm rot="-2126153">
            <a:off x="1042653" y="492682"/>
            <a:ext cx="4403423" cy="2989633"/>
            <a:chOff x="5920602" y="118786"/>
            <a:chExt cx="4403423" cy="2990912"/>
          </a:xfrm>
        </p:grpSpPr>
        <p:pic>
          <p:nvPicPr>
            <p:cNvPr descr="C:\Users\Vero\Dropbox\Con Nico\hojita.png" id="332" name="Google Shape;332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1602170">
              <a:off x="5950202" y="1032846"/>
              <a:ext cx="4344222" cy="11627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3" name="Google Shape;333;p9"/>
            <p:cNvSpPr txBox="1"/>
            <p:nvPr/>
          </p:nvSpPr>
          <p:spPr>
            <a:xfrm rot="1572087">
              <a:off x="6226426" y="1063270"/>
              <a:ext cx="3720738" cy="956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FF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Modelamos una cola con un sitio y una transición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FF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(por el momento)</a:t>
              </a:r>
              <a:endParaRPr b="1" i="0" sz="2000" u="none" cap="none" strike="noStrike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</p:grpSp>
      <p:grpSp>
        <p:nvGrpSpPr>
          <p:cNvPr id="334" name="Google Shape;334;p9"/>
          <p:cNvGrpSpPr/>
          <p:nvPr/>
        </p:nvGrpSpPr>
        <p:grpSpPr>
          <a:xfrm>
            <a:off x="1847527" y="2983798"/>
            <a:ext cx="918600" cy="1152526"/>
            <a:chOff x="323527" y="2983797"/>
            <a:chExt cx="918600" cy="1152525"/>
          </a:xfrm>
        </p:grpSpPr>
        <p:sp>
          <p:nvSpPr>
            <p:cNvPr id="335" name="Google Shape;335;p9"/>
            <p:cNvSpPr/>
            <p:nvPr/>
          </p:nvSpPr>
          <p:spPr>
            <a:xfrm>
              <a:off x="323527" y="2983797"/>
              <a:ext cx="720081" cy="361677"/>
            </a:xfrm>
            <a:prstGeom prst="rect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Llega un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jugador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6" name="Google Shape;336;p9"/>
            <p:cNvCxnSpPr/>
            <p:nvPr/>
          </p:nvCxnSpPr>
          <p:spPr>
            <a:xfrm rot="5400000">
              <a:off x="241233" y="3740241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7" name="Google Shape;337;p9"/>
            <p:cNvCxnSpPr/>
            <p:nvPr/>
          </p:nvCxnSpPr>
          <p:spPr>
            <a:xfrm>
              <a:off x="637315" y="3775959"/>
              <a:ext cx="604812" cy="1588"/>
            </a:xfrm>
            <a:prstGeom prst="straightConnector1">
              <a:avLst/>
            </a:prstGeom>
            <a:noFill/>
            <a:ln cap="flat" cmpd="sng" w="28575">
              <a:solidFill>
                <a:srgbClr val="7F7F7F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338" name="Google Shape;338;p9"/>
          <p:cNvGrpSpPr/>
          <p:nvPr/>
        </p:nvGrpSpPr>
        <p:grpSpPr>
          <a:xfrm>
            <a:off x="2377206" y="2965698"/>
            <a:ext cx="1901065" cy="1602424"/>
            <a:chOff x="853205" y="2965698"/>
            <a:chExt cx="1901065" cy="1602424"/>
          </a:xfrm>
        </p:grpSpPr>
        <p:sp>
          <p:nvSpPr>
            <p:cNvPr id="339" name="Google Shape;339;p9"/>
            <p:cNvSpPr/>
            <p:nvPr/>
          </p:nvSpPr>
          <p:spPr>
            <a:xfrm>
              <a:off x="1911472" y="2965698"/>
              <a:ext cx="842798" cy="350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Comienza Inscripción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0" name="Google Shape;340;p9"/>
            <p:cNvGrpSpPr/>
            <p:nvPr/>
          </p:nvGrpSpPr>
          <p:grpSpPr>
            <a:xfrm>
              <a:off x="853205" y="3344160"/>
              <a:ext cx="1439903" cy="1223962"/>
              <a:chOff x="853205" y="3344160"/>
              <a:chExt cx="1439903" cy="1223962"/>
            </a:xfrm>
          </p:grpSpPr>
          <p:sp>
            <p:nvSpPr>
              <p:cNvPr id="341" name="Google Shape;341;p9"/>
              <p:cNvSpPr/>
              <p:nvPr/>
            </p:nvSpPr>
            <p:spPr>
              <a:xfrm>
                <a:off x="1242126" y="3560059"/>
                <a:ext cx="431782" cy="431800"/>
              </a:xfrm>
              <a:prstGeom prst="ellipse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42" name="Google Shape;342;p9"/>
              <p:cNvCxnSpPr/>
              <p:nvPr/>
            </p:nvCxnSpPr>
            <p:spPr>
              <a:xfrm rot="5400000">
                <a:off x="1896925" y="3740241"/>
                <a:ext cx="792163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3" name="Google Shape;343;p9"/>
              <p:cNvCxnSpPr>
                <a:stCxn id="341" idx="6"/>
              </p:cNvCxnSpPr>
              <p:nvPr/>
            </p:nvCxnSpPr>
            <p:spPr>
              <a:xfrm>
                <a:off x="1673908" y="3775959"/>
                <a:ext cx="619200" cy="15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sp>
            <p:nvSpPr>
              <p:cNvPr id="344" name="Google Shape;344;p9"/>
              <p:cNvSpPr/>
              <p:nvPr/>
            </p:nvSpPr>
            <p:spPr>
              <a:xfrm>
                <a:off x="853205" y="3991859"/>
                <a:ext cx="1296013" cy="5762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Jugador esperando para pagar</a:t>
                </a:r>
                <a:endParaRPr b="0" i="0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0"/>
          <p:cNvSpPr txBox="1"/>
          <p:nvPr>
            <p:ph idx="4294967295" type="title"/>
          </p:nvPr>
        </p:nvSpPr>
        <p:spPr>
          <a:xfrm>
            <a:off x="2587625" y="293688"/>
            <a:ext cx="9604375" cy="1049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Gill Sans"/>
              <a:buNone/>
            </a:pPr>
            <a:r>
              <a:rPr lang="en-US" sz="2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LAS PERSONAS INTERESADAS EN PARTICIPAR LLEGAN AL CLUB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FORMAN UNA ÚNICA FILA ESPERANDO PARA ABONAR LA INSCRIPCIÓN AL CAMPEONATO.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1" name="Google Shape;351;p10"/>
          <p:cNvGrpSpPr/>
          <p:nvPr/>
        </p:nvGrpSpPr>
        <p:grpSpPr>
          <a:xfrm rot="-2126153">
            <a:off x="1193210" y="530373"/>
            <a:ext cx="4022522" cy="2798121"/>
            <a:chOff x="5920602" y="118745"/>
            <a:chExt cx="4022522" cy="2799315"/>
          </a:xfrm>
        </p:grpSpPr>
        <p:pic>
          <p:nvPicPr>
            <p:cNvPr descr="C:\Users\Vero\Dropbox\Con Nico\hojita.png" id="352" name="Google Shape;352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1602170">
              <a:off x="5972939" y="937007"/>
              <a:ext cx="3917848" cy="11627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3" name="Google Shape;353;p10"/>
            <p:cNvSpPr txBox="1"/>
            <p:nvPr/>
          </p:nvSpPr>
          <p:spPr>
            <a:xfrm rot="1572087">
              <a:off x="6320758" y="1030366"/>
              <a:ext cx="3271463" cy="8655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Cuando el jugador sale de la fila se lo inscribe y se le cobra</a:t>
              </a:r>
              <a:endParaRPr b="1" i="0" sz="1800" u="none" cap="none" strike="noStrike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</p:grpSp>
      <p:grpSp>
        <p:nvGrpSpPr>
          <p:cNvPr id="354" name="Google Shape;354;p10"/>
          <p:cNvGrpSpPr/>
          <p:nvPr/>
        </p:nvGrpSpPr>
        <p:grpSpPr>
          <a:xfrm>
            <a:off x="3816946" y="3181913"/>
            <a:ext cx="1342285" cy="809947"/>
            <a:chOff x="2292946" y="3181912"/>
            <a:chExt cx="1342285" cy="809947"/>
          </a:xfrm>
        </p:grpSpPr>
        <p:cxnSp>
          <p:nvCxnSpPr>
            <p:cNvPr id="355" name="Google Shape;355;p10"/>
            <p:cNvCxnSpPr>
              <a:endCxn id="356" idx="2"/>
            </p:cNvCxnSpPr>
            <p:nvPr/>
          </p:nvCxnSpPr>
          <p:spPr>
            <a:xfrm>
              <a:off x="2292946" y="3774459"/>
              <a:ext cx="576300" cy="15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356" name="Google Shape;356;p10"/>
            <p:cNvSpPr/>
            <p:nvPr/>
          </p:nvSpPr>
          <p:spPr>
            <a:xfrm>
              <a:off x="2869246" y="3560059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0"/>
            <p:cNvSpPr/>
            <p:nvPr/>
          </p:nvSpPr>
          <p:spPr>
            <a:xfrm>
              <a:off x="2555776" y="3181912"/>
              <a:ext cx="1079455" cy="3911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Abonando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Inscripción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8" name="Google Shape;358;p10"/>
          <p:cNvGrpSpPr/>
          <p:nvPr/>
        </p:nvGrpSpPr>
        <p:grpSpPr>
          <a:xfrm>
            <a:off x="1847528" y="2965698"/>
            <a:ext cx="2430743" cy="1602424"/>
            <a:chOff x="323527" y="2965698"/>
            <a:chExt cx="2430743" cy="1602424"/>
          </a:xfrm>
        </p:grpSpPr>
        <p:grpSp>
          <p:nvGrpSpPr>
            <p:cNvPr id="359" name="Google Shape;359;p10"/>
            <p:cNvGrpSpPr/>
            <p:nvPr/>
          </p:nvGrpSpPr>
          <p:grpSpPr>
            <a:xfrm>
              <a:off x="323527" y="2983797"/>
              <a:ext cx="1969581" cy="1584325"/>
              <a:chOff x="323527" y="2983797"/>
              <a:chExt cx="1969581" cy="1584325"/>
            </a:xfrm>
          </p:grpSpPr>
          <p:sp>
            <p:nvSpPr>
              <p:cNvPr id="360" name="Google Shape;360;p10"/>
              <p:cNvSpPr/>
              <p:nvPr/>
            </p:nvSpPr>
            <p:spPr>
              <a:xfrm>
                <a:off x="323527" y="2983797"/>
                <a:ext cx="720081" cy="361677"/>
              </a:xfrm>
              <a:prstGeom prst="rect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Llega un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jugador</a:t>
                </a:r>
                <a:endParaRPr b="0" i="0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61" name="Google Shape;361;p10"/>
              <p:cNvGrpSpPr/>
              <p:nvPr/>
            </p:nvGrpSpPr>
            <p:grpSpPr>
              <a:xfrm>
                <a:off x="637315" y="3344160"/>
                <a:ext cx="1655794" cy="1223962"/>
                <a:chOff x="637315" y="3344160"/>
                <a:chExt cx="1655794" cy="1223962"/>
              </a:xfrm>
            </p:grpSpPr>
            <p:cxnSp>
              <p:nvCxnSpPr>
                <p:cNvPr id="362" name="Google Shape;362;p10"/>
                <p:cNvCxnSpPr/>
                <p:nvPr/>
              </p:nvCxnSpPr>
              <p:spPr>
                <a:xfrm rot="5400000">
                  <a:off x="241233" y="3740241"/>
                  <a:ext cx="792163" cy="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rgbClr val="7F7F7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63" name="Google Shape;363;p10"/>
                <p:cNvCxnSpPr/>
                <p:nvPr/>
              </p:nvCxnSpPr>
              <p:spPr>
                <a:xfrm>
                  <a:off x="637315" y="3775959"/>
                  <a:ext cx="604812" cy="1588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7F7F7F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  <p:sp>
              <p:nvSpPr>
                <p:cNvPr id="364" name="Google Shape;364;p10"/>
                <p:cNvSpPr/>
                <p:nvPr/>
              </p:nvSpPr>
              <p:spPr>
                <a:xfrm>
                  <a:off x="1242126" y="3560059"/>
                  <a:ext cx="431782" cy="431800"/>
                </a:xfrm>
                <a:prstGeom prst="ellipse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65" name="Google Shape;365;p10"/>
                <p:cNvCxnSpPr/>
                <p:nvPr/>
              </p:nvCxnSpPr>
              <p:spPr>
                <a:xfrm rot="5400000">
                  <a:off x="1896925" y="3740241"/>
                  <a:ext cx="792163" cy="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66" name="Google Shape;366;p10"/>
                <p:cNvCxnSpPr>
                  <a:stCxn id="364" idx="6"/>
                </p:cNvCxnSpPr>
                <p:nvPr/>
              </p:nvCxnSpPr>
              <p:spPr>
                <a:xfrm>
                  <a:off x="1673908" y="3775959"/>
                  <a:ext cx="619200" cy="15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  <p:sp>
              <p:nvSpPr>
                <p:cNvPr id="367" name="Google Shape;367;p10"/>
                <p:cNvSpPr/>
                <p:nvPr/>
              </p:nvSpPr>
              <p:spPr>
                <a:xfrm>
                  <a:off x="853205" y="3991859"/>
                  <a:ext cx="1296013" cy="5762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Jugador esperando para pagar</a:t>
                  </a:r>
                  <a:endParaRPr b="0" i="0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368" name="Google Shape;368;p10"/>
            <p:cNvSpPr/>
            <p:nvPr/>
          </p:nvSpPr>
          <p:spPr>
            <a:xfrm>
              <a:off x="1911472" y="2965698"/>
              <a:ext cx="842798" cy="350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Comienza Inscripción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1"/>
          <p:cNvSpPr txBox="1"/>
          <p:nvPr>
            <p:ph idx="4294967295" type="title"/>
          </p:nvPr>
        </p:nvSpPr>
        <p:spPr>
          <a:xfrm>
            <a:off x="2587625" y="293688"/>
            <a:ext cx="9604375" cy="1049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HAY UN SOLO COBRADOR QUE PUEDE ATENDER DE A UNA PERSONA POR VEZ.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5" name="Google Shape;375;p11"/>
          <p:cNvGrpSpPr/>
          <p:nvPr/>
        </p:nvGrpSpPr>
        <p:grpSpPr>
          <a:xfrm>
            <a:off x="1180023" y="1057599"/>
            <a:ext cx="4048899" cy="1743671"/>
            <a:chOff x="-343977" y="1057598"/>
            <a:chExt cx="4048899" cy="1743671"/>
          </a:xfrm>
        </p:grpSpPr>
        <p:pic>
          <p:nvPicPr>
            <p:cNvPr descr="C:\Users\Vero\Dropbox\Con Nico\hojita.png" id="376" name="Google Shape;376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23983">
              <a:off x="-278452" y="1348286"/>
              <a:ext cx="3917848" cy="11622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7" name="Google Shape;377;p11"/>
            <p:cNvSpPr txBox="1"/>
            <p:nvPr/>
          </p:nvSpPr>
          <p:spPr>
            <a:xfrm rot="-554066">
              <a:off x="-119749" y="1435960"/>
              <a:ext cx="3596167" cy="8651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Esto impone una restricción: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No puede haber 2 jugadores “Abonando Inscripción”</a:t>
              </a:r>
              <a:endParaRPr b="1" i="0" sz="1800" u="none" cap="none" strike="noStrike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</p:grpSp>
      <p:grpSp>
        <p:nvGrpSpPr>
          <p:cNvPr id="378" name="Google Shape;378;p11"/>
          <p:cNvGrpSpPr/>
          <p:nvPr/>
        </p:nvGrpSpPr>
        <p:grpSpPr>
          <a:xfrm>
            <a:off x="3816946" y="3181913"/>
            <a:ext cx="1342285" cy="809947"/>
            <a:chOff x="2292946" y="3181912"/>
            <a:chExt cx="1342285" cy="809947"/>
          </a:xfrm>
        </p:grpSpPr>
        <p:cxnSp>
          <p:nvCxnSpPr>
            <p:cNvPr id="379" name="Google Shape;379;p11"/>
            <p:cNvCxnSpPr>
              <a:endCxn id="380" idx="2"/>
            </p:cNvCxnSpPr>
            <p:nvPr/>
          </p:nvCxnSpPr>
          <p:spPr>
            <a:xfrm>
              <a:off x="2292946" y="3774459"/>
              <a:ext cx="576300" cy="15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380" name="Google Shape;380;p11"/>
            <p:cNvSpPr/>
            <p:nvPr/>
          </p:nvSpPr>
          <p:spPr>
            <a:xfrm>
              <a:off x="2869246" y="3560059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1"/>
            <p:cNvSpPr/>
            <p:nvPr/>
          </p:nvSpPr>
          <p:spPr>
            <a:xfrm>
              <a:off x="2555776" y="3181912"/>
              <a:ext cx="1079455" cy="3911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Abonando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Inscripción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2" name="Google Shape;382;p11"/>
          <p:cNvGrpSpPr/>
          <p:nvPr/>
        </p:nvGrpSpPr>
        <p:grpSpPr>
          <a:xfrm>
            <a:off x="1847528" y="2965698"/>
            <a:ext cx="2430743" cy="1602424"/>
            <a:chOff x="323527" y="2965698"/>
            <a:chExt cx="2430743" cy="1602424"/>
          </a:xfrm>
        </p:grpSpPr>
        <p:grpSp>
          <p:nvGrpSpPr>
            <p:cNvPr id="383" name="Google Shape;383;p11"/>
            <p:cNvGrpSpPr/>
            <p:nvPr/>
          </p:nvGrpSpPr>
          <p:grpSpPr>
            <a:xfrm>
              <a:off x="323527" y="2983797"/>
              <a:ext cx="1969581" cy="1584325"/>
              <a:chOff x="323527" y="2983797"/>
              <a:chExt cx="1969581" cy="1584325"/>
            </a:xfrm>
          </p:grpSpPr>
          <p:sp>
            <p:nvSpPr>
              <p:cNvPr id="384" name="Google Shape;384;p11"/>
              <p:cNvSpPr/>
              <p:nvPr/>
            </p:nvSpPr>
            <p:spPr>
              <a:xfrm>
                <a:off x="323527" y="2983797"/>
                <a:ext cx="720081" cy="3616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Llega un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jugador</a:t>
                </a:r>
                <a:endParaRPr b="0" i="0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85" name="Google Shape;385;p11"/>
              <p:cNvGrpSpPr/>
              <p:nvPr/>
            </p:nvGrpSpPr>
            <p:grpSpPr>
              <a:xfrm>
                <a:off x="637315" y="3344160"/>
                <a:ext cx="1655794" cy="1223962"/>
                <a:chOff x="637315" y="3344160"/>
                <a:chExt cx="1655794" cy="1223962"/>
              </a:xfrm>
            </p:grpSpPr>
            <p:cxnSp>
              <p:nvCxnSpPr>
                <p:cNvPr id="386" name="Google Shape;386;p11"/>
                <p:cNvCxnSpPr/>
                <p:nvPr/>
              </p:nvCxnSpPr>
              <p:spPr>
                <a:xfrm rot="5400000">
                  <a:off x="241233" y="3740241"/>
                  <a:ext cx="792163" cy="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rgbClr val="7F7F7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87" name="Google Shape;387;p11"/>
                <p:cNvCxnSpPr/>
                <p:nvPr/>
              </p:nvCxnSpPr>
              <p:spPr>
                <a:xfrm>
                  <a:off x="637315" y="3775959"/>
                  <a:ext cx="604812" cy="1588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7F7F7F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  <p:sp>
              <p:nvSpPr>
                <p:cNvPr id="388" name="Google Shape;388;p11"/>
                <p:cNvSpPr/>
                <p:nvPr/>
              </p:nvSpPr>
              <p:spPr>
                <a:xfrm>
                  <a:off x="1242126" y="3560059"/>
                  <a:ext cx="431782" cy="431800"/>
                </a:xfrm>
                <a:prstGeom prst="ellipse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89" name="Google Shape;389;p11"/>
                <p:cNvCxnSpPr/>
                <p:nvPr/>
              </p:nvCxnSpPr>
              <p:spPr>
                <a:xfrm rot="5400000">
                  <a:off x="1896925" y="3740241"/>
                  <a:ext cx="792163" cy="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90" name="Google Shape;390;p11"/>
                <p:cNvCxnSpPr>
                  <a:stCxn id="388" idx="6"/>
                </p:cNvCxnSpPr>
                <p:nvPr/>
              </p:nvCxnSpPr>
              <p:spPr>
                <a:xfrm>
                  <a:off x="1673908" y="3775959"/>
                  <a:ext cx="619200" cy="15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  <p:sp>
              <p:nvSpPr>
                <p:cNvPr id="391" name="Google Shape;391;p11"/>
                <p:cNvSpPr/>
                <p:nvPr/>
              </p:nvSpPr>
              <p:spPr>
                <a:xfrm>
                  <a:off x="853205" y="3991859"/>
                  <a:ext cx="1296013" cy="5762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Jugador esperando para pagar</a:t>
                  </a:r>
                  <a:endParaRPr b="0" i="0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392" name="Google Shape;392;p11"/>
            <p:cNvSpPr/>
            <p:nvPr/>
          </p:nvSpPr>
          <p:spPr>
            <a:xfrm>
              <a:off x="1911472" y="2965698"/>
              <a:ext cx="842798" cy="350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Comienza Inscripción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3" name="Google Shape;393;p11"/>
          <p:cNvGrpSpPr/>
          <p:nvPr/>
        </p:nvGrpSpPr>
        <p:grpSpPr>
          <a:xfrm>
            <a:off x="3385187" y="2193346"/>
            <a:ext cx="2172938" cy="1427460"/>
            <a:chOff x="1861187" y="2193346"/>
            <a:chExt cx="2172938" cy="1427460"/>
          </a:xfrm>
        </p:grpSpPr>
        <p:sp>
          <p:nvSpPr>
            <p:cNvPr id="394" name="Google Shape;394;p11"/>
            <p:cNvSpPr/>
            <p:nvPr/>
          </p:nvSpPr>
          <p:spPr>
            <a:xfrm flipH="1" rot="-5400000">
              <a:off x="2480195" y="2066876"/>
              <a:ext cx="934922" cy="2172938"/>
            </a:xfrm>
            <a:prstGeom prst="arc">
              <a:avLst>
                <a:gd fmla="val 11297711" name="adj1"/>
                <a:gd fmla="val 17881394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1"/>
            <p:cNvSpPr/>
            <p:nvPr/>
          </p:nvSpPr>
          <p:spPr>
            <a:xfrm>
              <a:off x="2869299" y="2481378"/>
              <a:ext cx="433370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1"/>
            <p:cNvSpPr/>
            <p:nvPr/>
          </p:nvSpPr>
          <p:spPr>
            <a:xfrm>
              <a:off x="3050401" y="2658285"/>
              <a:ext cx="73022" cy="73025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1"/>
            <p:cNvSpPr/>
            <p:nvPr/>
          </p:nvSpPr>
          <p:spPr>
            <a:xfrm>
              <a:off x="2509259" y="2193346"/>
              <a:ext cx="1152476" cy="288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Cobrador libre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8" name="Google Shape;398;p11"/>
          <p:cNvSpPr/>
          <p:nvPr/>
        </p:nvSpPr>
        <p:spPr>
          <a:xfrm>
            <a:off x="623393" y="4509120"/>
            <a:ext cx="11017214" cy="349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Debemos impedir que la transición “Comienza Inscripción” esté habilitada para más de un jugador. 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11"/>
          <p:cNvSpPr/>
          <p:nvPr/>
        </p:nvSpPr>
        <p:spPr>
          <a:xfrm>
            <a:off x="623393" y="4869160"/>
            <a:ext cx="11017214" cy="6076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Modelamos con un sitio y un token el “Cobrador libre” y lo asociamos a la transición “Comienza Inscripción”.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11"/>
          <p:cNvSpPr/>
          <p:nvPr/>
        </p:nvSpPr>
        <p:spPr>
          <a:xfrm>
            <a:off x="623393" y="5435152"/>
            <a:ext cx="11017214" cy="6076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esta manera si hay más de un jugador en “Jugador esperando para pagar” solo podrá pasar 1, ya que solo hay un “Cobrador libre”.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1" name="Google Shape;401;p11"/>
          <p:cNvGrpSpPr/>
          <p:nvPr/>
        </p:nvGrpSpPr>
        <p:grpSpPr>
          <a:xfrm>
            <a:off x="6031768" y="1256597"/>
            <a:ext cx="6019313" cy="1692713"/>
            <a:chOff x="3551948" y="2115406"/>
            <a:chExt cx="6019313" cy="1692713"/>
          </a:xfrm>
        </p:grpSpPr>
        <p:pic>
          <p:nvPicPr>
            <p:cNvPr descr="C:\Users\Vero\Dropbox\Con Nico\hojita.png" id="402" name="Google Shape;402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66698">
              <a:off x="3566680" y="2173360"/>
              <a:ext cx="5989850" cy="15768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3" name="Google Shape;403;p11"/>
            <p:cNvSpPr txBox="1"/>
            <p:nvPr/>
          </p:nvSpPr>
          <p:spPr>
            <a:xfrm rot="-96781">
              <a:off x="4241815" y="2315126"/>
              <a:ext cx="4702539" cy="1237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206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Lo modelado puede interpretarse como: para comenzar la inscripción del jugador se requiere </a:t>
              </a:r>
              <a:r>
                <a:rPr b="1" i="0" lang="en-US" sz="2000" u="none" cap="none" strike="noStrike">
                  <a:solidFill>
                    <a:srgbClr val="FF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un jugador en la fila y el cobrador libre</a:t>
              </a:r>
              <a:endParaRPr b="1" i="0" sz="2000" u="none" cap="none" strike="noStrike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2"/>
          <p:cNvSpPr txBox="1"/>
          <p:nvPr>
            <p:ph idx="4294967295" type="title"/>
          </p:nvPr>
        </p:nvSpPr>
        <p:spPr>
          <a:xfrm>
            <a:off x="1174750" y="203200"/>
            <a:ext cx="11017250" cy="104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Gill Sans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 VEZ ABONADO EL TORNEO, </a:t>
            </a:r>
            <a:r>
              <a:rPr lang="en-US"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LA PERSONA (JUGADOR) ESPERA POR ALGÚN OTRO JUGADOR PARA DISPUTAR SU PARTIDO. LUEGO, AMBOS JUGADORES PASAN A JUGAR SU PARTIDO A CUALQUIERA DE LAS DOS CANCHAS QUE POSEE EL CLUB (EN UNA CANCHA SÓLO SE PUEDE JUGAR  UN PARTIDO POR VEZ).</a:t>
            </a:r>
            <a:endParaRPr sz="1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0" name="Google Shape;410;p12"/>
          <p:cNvGrpSpPr/>
          <p:nvPr/>
        </p:nvGrpSpPr>
        <p:grpSpPr>
          <a:xfrm rot="-2126153">
            <a:off x="1193211" y="530373"/>
            <a:ext cx="4022522" cy="2798121"/>
            <a:chOff x="5920602" y="118745"/>
            <a:chExt cx="4022522" cy="2799315"/>
          </a:xfrm>
        </p:grpSpPr>
        <p:pic>
          <p:nvPicPr>
            <p:cNvPr descr="C:\Users\Vero\Dropbox\Con Nico\hojita.png" id="411" name="Google Shape;411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1602170">
              <a:off x="5972939" y="937007"/>
              <a:ext cx="3917848" cy="11627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2" name="Google Shape;412;p12"/>
            <p:cNvSpPr txBox="1"/>
            <p:nvPr/>
          </p:nvSpPr>
          <p:spPr>
            <a:xfrm rot="1572087">
              <a:off x="6167332" y="1020455"/>
              <a:ext cx="3596167" cy="894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Cuando finaliza la 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inscripción debe modelarse 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que el cobrador queda libre</a:t>
              </a:r>
              <a:endParaRPr b="1" i="0" sz="1800" u="none" cap="none" strike="noStrike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</p:grpSp>
      <p:grpSp>
        <p:nvGrpSpPr>
          <p:cNvPr id="413" name="Google Shape;413;p12"/>
          <p:cNvGrpSpPr/>
          <p:nvPr/>
        </p:nvGrpSpPr>
        <p:grpSpPr>
          <a:xfrm>
            <a:off x="3816946" y="3181913"/>
            <a:ext cx="1342285" cy="809947"/>
            <a:chOff x="2292946" y="3181912"/>
            <a:chExt cx="1342285" cy="809947"/>
          </a:xfrm>
        </p:grpSpPr>
        <p:cxnSp>
          <p:nvCxnSpPr>
            <p:cNvPr id="414" name="Google Shape;414;p12"/>
            <p:cNvCxnSpPr>
              <a:endCxn id="415" idx="2"/>
            </p:cNvCxnSpPr>
            <p:nvPr/>
          </p:nvCxnSpPr>
          <p:spPr>
            <a:xfrm>
              <a:off x="2292946" y="3774459"/>
              <a:ext cx="576300" cy="15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415" name="Google Shape;415;p12"/>
            <p:cNvSpPr/>
            <p:nvPr/>
          </p:nvSpPr>
          <p:spPr>
            <a:xfrm>
              <a:off x="2869246" y="3560059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2"/>
            <p:cNvSpPr/>
            <p:nvPr/>
          </p:nvSpPr>
          <p:spPr>
            <a:xfrm>
              <a:off x="2555776" y="3181912"/>
              <a:ext cx="1079455" cy="3911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Abonando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Inscripción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7" name="Google Shape;417;p12"/>
          <p:cNvGrpSpPr/>
          <p:nvPr/>
        </p:nvGrpSpPr>
        <p:grpSpPr>
          <a:xfrm>
            <a:off x="1847528" y="2965698"/>
            <a:ext cx="2430743" cy="1602424"/>
            <a:chOff x="323527" y="2965698"/>
            <a:chExt cx="2430743" cy="1602424"/>
          </a:xfrm>
        </p:grpSpPr>
        <p:grpSp>
          <p:nvGrpSpPr>
            <p:cNvPr id="418" name="Google Shape;418;p12"/>
            <p:cNvGrpSpPr/>
            <p:nvPr/>
          </p:nvGrpSpPr>
          <p:grpSpPr>
            <a:xfrm>
              <a:off x="323527" y="2983797"/>
              <a:ext cx="1969581" cy="1584325"/>
              <a:chOff x="323527" y="2983797"/>
              <a:chExt cx="1969581" cy="1584325"/>
            </a:xfrm>
          </p:grpSpPr>
          <p:sp>
            <p:nvSpPr>
              <p:cNvPr id="419" name="Google Shape;419;p12"/>
              <p:cNvSpPr/>
              <p:nvPr/>
            </p:nvSpPr>
            <p:spPr>
              <a:xfrm>
                <a:off x="323527" y="2983797"/>
                <a:ext cx="720081" cy="3616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Llega un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jugador</a:t>
                </a:r>
                <a:endParaRPr b="0" i="0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20" name="Google Shape;420;p12"/>
              <p:cNvGrpSpPr/>
              <p:nvPr/>
            </p:nvGrpSpPr>
            <p:grpSpPr>
              <a:xfrm>
                <a:off x="637315" y="3344160"/>
                <a:ext cx="1655794" cy="1223962"/>
                <a:chOff x="637315" y="3344160"/>
                <a:chExt cx="1655794" cy="1223962"/>
              </a:xfrm>
            </p:grpSpPr>
            <p:cxnSp>
              <p:nvCxnSpPr>
                <p:cNvPr id="421" name="Google Shape;421;p12"/>
                <p:cNvCxnSpPr/>
                <p:nvPr/>
              </p:nvCxnSpPr>
              <p:spPr>
                <a:xfrm rot="5400000">
                  <a:off x="241233" y="3740241"/>
                  <a:ext cx="792163" cy="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rgbClr val="7F7F7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22" name="Google Shape;422;p12"/>
                <p:cNvCxnSpPr/>
                <p:nvPr/>
              </p:nvCxnSpPr>
              <p:spPr>
                <a:xfrm>
                  <a:off x="637315" y="3775959"/>
                  <a:ext cx="604812" cy="1588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7F7F7F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  <p:sp>
              <p:nvSpPr>
                <p:cNvPr id="423" name="Google Shape;423;p12"/>
                <p:cNvSpPr/>
                <p:nvPr/>
              </p:nvSpPr>
              <p:spPr>
                <a:xfrm>
                  <a:off x="1242126" y="3560059"/>
                  <a:ext cx="431782" cy="431800"/>
                </a:xfrm>
                <a:prstGeom prst="ellipse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24" name="Google Shape;424;p12"/>
                <p:cNvCxnSpPr/>
                <p:nvPr/>
              </p:nvCxnSpPr>
              <p:spPr>
                <a:xfrm rot="5400000">
                  <a:off x="1896925" y="3740241"/>
                  <a:ext cx="792163" cy="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25" name="Google Shape;425;p12"/>
                <p:cNvCxnSpPr>
                  <a:stCxn id="423" idx="6"/>
                </p:cNvCxnSpPr>
                <p:nvPr/>
              </p:nvCxnSpPr>
              <p:spPr>
                <a:xfrm>
                  <a:off x="1673908" y="3775959"/>
                  <a:ext cx="619200" cy="15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  <p:sp>
              <p:nvSpPr>
                <p:cNvPr id="426" name="Google Shape;426;p12"/>
                <p:cNvSpPr/>
                <p:nvPr/>
              </p:nvSpPr>
              <p:spPr>
                <a:xfrm>
                  <a:off x="853205" y="3991859"/>
                  <a:ext cx="1296013" cy="5762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Jugador esperando para pagar</a:t>
                  </a:r>
                  <a:endParaRPr b="0" i="0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427" name="Google Shape;427;p12"/>
            <p:cNvSpPr/>
            <p:nvPr/>
          </p:nvSpPr>
          <p:spPr>
            <a:xfrm>
              <a:off x="1911472" y="2965698"/>
              <a:ext cx="842798" cy="350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Comienza Inscripción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8" name="Google Shape;428;p12"/>
          <p:cNvGrpSpPr/>
          <p:nvPr/>
        </p:nvGrpSpPr>
        <p:grpSpPr>
          <a:xfrm>
            <a:off x="3385187" y="2193346"/>
            <a:ext cx="2172938" cy="1427460"/>
            <a:chOff x="1861187" y="2193346"/>
            <a:chExt cx="2172938" cy="1427460"/>
          </a:xfrm>
        </p:grpSpPr>
        <p:sp>
          <p:nvSpPr>
            <p:cNvPr id="429" name="Google Shape;429;p12"/>
            <p:cNvSpPr/>
            <p:nvPr/>
          </p:nvSpPr>
          <p:spPr>
            <a:xfrm flipH="1" rot="-5400000">
              <a:off x="2480195" y="2066876"/>
              <a:ext cx="934922" cy="2172938"/>
            </a:xfrm>
            <a:prstGeom prst="arc">
              <a:avLst>
                <a:gd fmla="val 11297711" name="adj1"/>
                <a:gd fmla="val 17881394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2"/>
            <p:cNvSpPr/>
            <p:nvPr/>
          </p:nvSpPr>
          <p:spPr>
            <a:xfrm>
              <a:off x="2869299" y="2481378"/>
              <a:ext cx="433370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2"/>
            <p:cNvSpPr/>
            <p:nvPr/>
          </p:nvSpPr>
          <p:spPr>
            <a:xfrm>
              <a:off x="3050401" y="2658285"/>
              <a:ext cx="73022" cy="73025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2"/>
            <p:cNvSpPr/>
            <p:nvPr/>
          </p:nvSpPr>
          <p:spPr>
            <a:xfrm>
              <a:off x="2509259" y="2193346"/>
              <a:ext cx="1152476" cy="288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Cobrador libre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3" name="Google Shape;433;p12"/>
          <p:cNvSpPr/>
          <p:nvPr/>
        </p:nvSpPr>
        <p:spPr>
          <a:xfrm rot="5400000">
            <a:off x="4304928" y="2091093"/>
            <a:ext cx="934922" cy="2122140"/>
          </a:xfrm>
          <a:prstGeom prst="arc">
            <a:avLst>
              <a:gd fmla="val 11297711" name="adj1"/>
              <a:gd fmla="val 18119412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stealth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4" name="Google Shape;434;p12"/>
          <p:cNvCxnSpPr/>
          <p:nvPr/>
        </p:nvCxnSpPr>
        <p:spPr>
          <a:xfrm>
            <a:off x="4825028" y="3775960"/>
            <a:ext cx="576558" cy="3151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435" name="Google Shape;435;p12"/>
          <p:cNvGrpSpPr/>
          <p:nvPr/>
        </p:nvGrpSpPr>
        <p:grpSpPr>
          <a:xfrm>
            <a:off x="4655840" y="3345474"/>
            <a:ext cx="1440160" cy="1235654"/>
            <a:chOff x="3131840" y="3345474"/>
            <a:chExt cx="1440160" cy="1235654"/>
          </a:xfrm>
        </p:grpSpPr>
        <p:cxnSp>
          <p:nvCxnSpPr>
            <p:cNvPr id="436" name="Google Shape;436;p12"/>
            <p:cNvCxnSpPr/>
            <p:nvPr/>
          </p:nvCxnSpPr>
          <p:spPr>
            <a:xfrm rot="5400000">
              <a:off x="3481329" y="3741556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37" name="Google Shape;437;p12"/>
            <p:cNvSpPr/>
            <p:nvPr/>
          </p:nvSpPr>
          <p:spPr>
            <a:xfrm>
              <a:off x="3131840" y="4137562"/>
              <a:ext cx="1440160" cy="4435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Finaliza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Inscripción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3" name="Google Shape;443;p13"/>
          <p:cNvGrpSpPr/>
          <p:nvPr/>
        </p:nvGrpSpPr>
        <p:grpSpPr>
          <a:xfrm rot="-2126153">
            <a:off x="1193211" y="530373"/>
            <a:ext cx="4022522" cy="2798121"/>
            <a:chOff x="5920602" y="118745"/>
            <a:chExt cx="4022522" cy="2799315"/>
          </a:xfrm>
        </p:grpSpPr>
        <p:pic>
          <p:nvPicPr>
            <p:cNvPr descr="C:\Users\Vero\Dropbox\Con Nico\hojita.png" id="444" name="Google Shape;444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1602170">
              <a:off x="5972939" y="937007"/>
              <a:ext cx="3917848" cy="11627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5" name="Google Shape;445;p13"/>
            <p:cNvSpPr txBox="1"/>
            <p:nvPr/>
          </p:nvSpPr>
          <p:spPr>
            <a:xfrm rot="1572087">
              <a:off x="6167332" y="1020455"/>
              <a:ext cx="3596167" cy="894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Modelamos otra cola para esperar un oponente 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(transición y sitio)</a:t>
              </a:r>
              <a:endParaRPr b="1" i="0" sz="1800" u="none" cap="none" strike="noStrike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</p:grpSp>
      <p:grpSp>
        <p:nvGrpSpPr>
          <p:cNvPr id="446" name="Google Shape;446;p13"/>
          <p:cNvGrpSpPr/>
          <p:nvPr/>
        </p:nvGrpSpPr>
        <p:grpSpPr>
          <a:xfrm>
            <a:off x="3816946" y="3181913"/>
            <a:ext cx="1342285" cy="809947"/>
            <a:chOff x="2292946" y="3181912"/>
            <a:chExt cx="1342285" cy="809947"/>
          </a:xfrm>
        </p:grpSpPr>
        <p:cxnSp>
          <p:nvCxnSpPr>
            <p:cNvPr id="447" name="Google Shape;447;p13"/>
            <p:cNvCxnSpPr>
              <a:endCxn id="448" idx="2"/>
            </p:cNvCxnSpPr>
            <p:nvPr/>
          </p:nvCxnSpPr>
          <p:spPr>
            <a:xfrm>
              <a:off x="2292946" y="3774459"/>
              <a:ext cx="576300" cy="1500"/>
            </a:xfrm>
            <a:prstGeom prst="straightConnector1">
              <a:avLst/>
            </a:prstGeom>
            <a:noFill/>
            <a:ln cap="flat" cmpd="sng" w="28575">
              <a:solidFill>
                <a:srgbClr val="7F7F7F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448" name="Google Shape;448;p13"/>
            <p:cNvSpPr/>
            <p:nvPr/>
          </p:nvSpPr>
          <p:spPr>
            <a:xfrm>
              <a:off x="2869246" y="3560059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3"/>
            <p:cNvSpPr/>
            <p:nvPr/>
          </p:nvSpPr>
          <p:spPr>
            <a:xfrm>
              <a:off x="2555776" y="3181912"/>
              <a:ext cx="1079455" cy="3911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Abonando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Inscripción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0" name="Google Shape;450;p13"/>
          <p:cNvGrpSpPr/>
          <p:nvPr/>
        </p:nvGrpSpPr>
        <p:grpSpPr>
          <a:xfrm>
            <a:off x="1847528" y="2965698"/>
            <a:ext cx="2430743" cy="1602424"/>
            <a:chOff x="323527" y="2965698"/>
            <a:chExt cx="2430743" cy="1602424"/>
          </a:xfrm>
        </p:grpSpPr>
        <p:grpSp>
          <p:nvGrpSpPr>
            <p:cNvPr id="451" name="Google Shape;451;p13"/>
            <p:cNvGrpSpPr/>
            <p:nvPr/>
          </p:nvGrpSpPr>
          <p:grpSpPr>
            <a:xfrm>
              <a:off x="323527" y="2983797"/>
              <a:ext cx="1969581" cy="1584325"/>
              <a:chOff x="323527" y="2983797"/>
              <a:chExt cx="1969581" cy="1584325"/>
            </a:xfrm>
          </p:grpSpPr>
          <p:sp>
            <p:nvSpPr>
              <p:cNvPr id="452" name="Google Shape;452;p13"/>
              <p:cNvSpPr/>
              <p:nvPr/>
            </p:nvSpPr>
            <p:spPr>
              <a:xfrm>
                <a:off x="323527" y="2983797"/>
                <a:ext cx="720081" cy="3616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Llega un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jugador</a:t>
                </a:r>
                <a:endParaRPr b="0" i="0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53" name="Google Shape;453;p13"/>
              <p:cNvGrpSpPr/>
              <p:nvPr/>
            </p:nvGrpSpPr>
            <p:grpSpPr>
              <a:xfrm>
                <a:off x="637315" y="3344160"/>
                <a:ext cx="1655794" cy="1223962"/>
                <a:chOff x="637315" y="3344160"/>
                <a:chExt cx="1655794" cy="1223962"/>
              </a:xfrm>
            </p:grpSpPr>
            <p:cxnSp>
              <p:nvCxnSpPr>
                <p:cNvPr id="454" name="Google Shape;454;p13"/>
                <p:cNvCxnSpPr/>
                <p:nvPr/>
              </p:nvCxnSpPr>
              <p:spPr>
                <a:xfrm rot="5400000">
                  <a:off x="241233" y="3740241"/>
                  <a:ext cx="792163" cy="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rgbClr val="7F7F7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55" name="Google Shape;455;p13"/>
                <p:cNvCxnSpPr/>
                <p:nvPr/>
              </p:nvCxnSpPr>
              <p:spPr>
                <a:xfrm>
                  <a:off x="637315" y="3775959"/>
                  <a:ext cx="604812" cy="1588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7F7F7F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  <p:sp>
              <p:nvSpPr>
                <p:cNvPr id="456" name="Google Shape;456;p13"/>
                <p:cNvSpPr/>
                <p:nvPr/>
              </p:nvSpPr>
              <p:spPr>
                <a:xfrm>
                  <a:off x="1242126" y="3560059"/>
                  <a:ext cx="431782" cy="431800"/>
                </a:xfrm>
                <a:prstGeom prst="ellipse">
                  <a:avLst/>
                </a:prstGeom>
                <a:noFill/>
                <a:ln cap="flat" cmpd="sng" w="28575">
                  <a:solidFill>
                    <a:srgbClr val="7F7F7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57" name="Google Shape;457;p13"/>
                <p:cNvCxnSpPr/>
                <p:nvPr/>
              </p:nvCxnSpPr>
              <p:spPr>
                <a:xfrm rot="5400000">
                  <a:off x="1896925" y="3740241"/>
                  <a:ext cx="792163" cy="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rgbClr val="7F7F7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58" name="Google Shape;458;p13"/>
                <p:cNvCxnSpPr>
                  <a:stCxn id="456" idx="6"/>
                </p:cNvCxnSpPr>
                <p:nvPr/>
              </p:nvCxnSpPr>
              <p:spPr>
                <a:xfrm>
                  <a:off x="1673908" y="3775959"/>
                  <a:ext cx="619200" cy="15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7F7F7F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  <p:sp>
              <p:nvSpPr>
                <p:cNvPr id="459" name="Google Shape;459;p13"/>
                <p:cNvSpPr/>
                <p:nvPr/>
              </p:nvSpPr>
              <p:spPr>
                <a:xfrm>
                  <a:off x="853205" y="3991859"/>
                  <a:ext cx="1296013" cy="5762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rgbClr val="7F7F7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Jugador esperando para pagar</a:t>
                  </a:r>
                  <a:endParaRPr b="0" i="0" sz="1000" u="none" cap="none" strike="noStrik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460" name="Google Shape;460;p13"/>
            <p:cNvSpPr/>
            <p:nvPr/>
          </p:nvSpPr>
          <p:spPr>
            <a:xfrm>
              <a:off x="1911472" y="2965698"/>
              <a:ext cx="842798" cy="350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Comienza Inscripción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1" name="Google Shape;461;p13"/>
          <p:cNvGrpSpPr/>
          <p:nvPr/>
        </p:nvGrpSpPr>
        <p:grpSpPr>
          <a:xfrm>
            <a:off x="3385187" y="2193346"/>
            <a:ext cx="2172938" cy="1427460"/>
            <a:chOff x="1861187" y="2193346"/>
            <a:chExt cx="2172938" cy="1427460"/>
          </a:xfrm>
        </p:grpSpPr>
        <p:sp>
          <p:nvSpPr>
            <p:cNvPr id="462" name="Google Shape;462;p13"/>
            <p:cNvSpPr/>
            <p:nvPr/>
          </p:nvSpPr>
          <p:spPr>
            <a:xfrm flipH="1" rot="-5400000">
              <a:off x="2480195" y="2066876"/>
              <a:ext cx="934922" cy="2172938"/>
            </a:xfrm>
            <a:prstGeom prst="arc">
              <a:avLst>
                <a:gd fmla="val 11297711" name="adj1"/>
                <a:gd fmla="val 17881394" name="adj2"/>
              </a:avLst>
            </a:prstGeom>
            <a:noFill/>
            <a:ln cap="flat" cmpd="sng" w="28575">
              <a:solidFill>
                <a:srgbClr val="7F7F7F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13"/>
            <p:cNvSpPr/>
            <p:nvPr/>
          </p:nvSpPr>
          <p:spPr>
            <a:xfrm>
              <a:off x="2869299" y="2481378"/>
              <a:ext cx="433370" cy="431800"/>
            </a:xfrm>
            <a:prstGeom prst="ellipse">
              <a:avLst/>
            </a:prstGeom>
            <a:noFill/>
            <a:ln cap="flat" cmpd="sng" w="2857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3050401" y="2658285"/>
              <a:ext cx="73022" cy="73025"/>
            </a:xfrm>
            <a:prstGeom prst="ellipse">
              <a:avLst/>
            </a:prstGeom>
            <a:solidFill>
              <a:srgbClr val="7F7F7F"/>
            </a:solidFill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2509259" y="2193346"/>
              <a:ext cx="1152476" cy="288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Cobrador libre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6" name="Google Shape;466;p13"/>
          <p:cNvSpPr/>
          <p:nvPr/>
        </p:nvSpPr>
        <p:spPr>
          <a:xfrm rot="5400000">
            <a:off x="4304928" y="2091093"/>
            <a:ext cx="934922" cy="2122140"/>
          </a:xfrm>
          <a:prstGeom prst="arc">
            <a:avLst>
              <a:gd fmla="val 11297711" name="adj1"/>
              <a:gd fmla="val 18119412" name="adj2"/>
            </a:avLst>
          </a:prstGeom>
          <a:noFill/>
          <a:ln cap="flat" cmpd="sng" w="28575">
            <a:solidFill>
              <a:srgbClr val="7F7F7F"/>
            </a:solidFill>
            <a:prstDash val="solid"/>
            <a:round/>
            <a:headEnd len="med" w="med" type="stealth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7" name="Google Shape;467;p13"/>
          <p:cNvCxnSpPr/>
          <p:nvPr/>
        </p:nvCxnSpPr>
        <p:spPr>
          <a:xfrm>
            <a:off x="4825028" y="3775960"/>
            <a:ext cx="576558" cy="3151"/>
          </a:xfrm>
          <a:prstGeom prst="straightConnector1">
            <a:avLst/>
          </a:prstGeom>
          <a:noFill/>
          <a:ln cap="flat" cmpd="sng" w="28575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468" name="Google Shape;468;p13"/>
          <p:cNvGrpSpPr/>
          <p:nvPr/>
        </p:nvGrpSpPr>
        <p:grpSpPr>
          <a:xfrm>
            <a:off x="4655840" y="3345474"/>
            <a:ext cx="1440160" cy="1235654"/>
            <a:chOff x="3131840" y="3345474"/>
            <a:chExt cx="1440160" cy="1235654"/>
          </a:xfrm>
        </p:grpSpPr>
        <p:cxnSp>
          <p:nvCxnSpPr>
            <p:cNvPr id="469" name="Google Shape;469;p13"/>
            <p:cNvCxnSpPr/>
            <p:nvPr/>
          </p:nvCxnSpPr>
          <p:spPr>
            <a:xfrm rot="5400000">
              <a:off x="3481329" y="3741556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70" name="Google Shape;470;p13"/>
            <p:cNvSpPr/>
            <p:nvPr/>
          </p:nvSpPr>
          <p:spPr>
            <a:xfrm>
              <a:off x="3131840" y="4137562"/>
              <a:ext cx="1440160" cy="4435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Finaliza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Inscripción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1" name="Google Shape;471;p13"/>
          <p:cNvGrpSpPr/>
          <p:nvPr/>
        </p:nvGrpSpPr>
        <p:grpSpPr>
          <a:xfrm>
            <a:off x="5401387" y="3561746"/>
            <a:ext cx="2041648" cy="431800"/>
            <a:chOff x="3877387" y="3561746"/>
            <a:chExt cx="2041648" cy="431800"/>
          </a:xfrm>
        </p:grpSpPr>
        <p:sp>
          <p:nvSpPr>
            <p:cNvPr id="472" name="Google Shape;472;p13"/>
            <p:cNvSpPr/>
            <p:nvPr/>
          </p:nvSpPr>
          <p:spPr>
            <a:xfrm>
              <a:off x="4441387" y="3561746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3"/>
            <p:cNvSpPr/>
            <p:nvPr/>
          </p:nvSpPr>
          <p:spPr>
            <a:xfrm>
              <a:off x="4839580" y="3581019"/>
              <a:ext cx="1079455" cy="349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Esperando oponente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74" name="Google Shape;474;p13"/>
            <p:cNvCxnSpPr>
              <a:endCxn id="472" idx="2"/>
            </p:cNvCxnSpPr>
            <p:nvPr/>
          </p:nvCxnSpPr>
          <p:spPr>
            <a:xfrm>
              <a:off x="3877387" y="3777646"/>
              <a:ext cx="5640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sp>
        <p:nvSpPr>
          <p:cNvPr id="475" name="Google Shape;475;p13"/>
          <p:cNvSpPr txBox="1"/>
          <p:nvPr/>
        </p:nvSpPr>
        <p:spPr>
          <a:xfrm>
            <a:off x="839416" y="202689"/>
            <a:ext cx="11017224" cy="1049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UNA VEZ ABONADO EL TORNEO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LA PERSONA (JUGADOR) ESPERA POR ALGÚN OTRO JUGADOR PARA DISPUTAR SU PARTIDO.</a:t>
            </a:r>
            <a:r>
              <a:rPr b="0" i="0" lang="en-US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LUEGO, AMBOS JUGADORES PASAN A JUGAR SU PARTIDO A CUALQUIERA DE LAS DOS CANCHAS QUE POSEE EL CLUB (EN UNA CANCHA SÓLO SE PUEDE JUGAR  UN PARTIDO POR VEZ).</a:t>
            </a:r>
            <a:endParaRPr b="0" i="0" sz="18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" name="Google Shape;481;p14"/>
          <p:cNvGrpSpPr/>
          <p:nvPr/>
        </p:nvGrpSpPr>
        <p:grpSpPr>
          <a:xfrm rot="-2126153">
            <a:off x="1193211" y="530373"/>
            <a:ext cx="4022522" cy="2798121"/>
            <a:chOff x="5920602" y="118745"/>
            <a:chExt cx="4022522" cy="2799315"/>
          </a:xfrm>
        </p:grpSpPr>
        <p:pic>
          <p:nvPicPr>
            <p:cNvPr descr="C:\Users\Vero\Dropbox\Con Nico\hojita.png" id="482" name="Google Shape;482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1602170">
              <a:off x="5972939" y="937007"/>
              <a:ext cx="3917848" cy="11627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3" name="Google Shape;483;p14"/>
            <p:cNvSpPr txBox="1"/>
            <p:nvPr/>
          </p:nvSpPr>
          <p:spPr>
            <a:xfrm rot="1572087">
              <a:off x="6167332" y="1034761"/>
              <a:ext cx="3596167" cy="8655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Debemos modelar el uso de 2 canchas y la sincronización de 2 jugadores para jugar</a:t>
              </a:r>
              <a:endParaRPr b="1" i="0" sz="1800" u="none" cap="none" strike="noStrike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</p:grpSp>
      <p:grpSp>
        <p:nvGrpSpPr>
          <p:cNvPr id="484" name="Google Shape;484;p14"/>
          <p:cNvGrpSpPr/>
          <p:nvPr/>
        </p:nvGrpSpPr>
        <p:grpSpPr>
          <a:xfrm>
            <a:off x="3816946" y="3181913"/>
            <a:ext cx="1342285" cy="809947"/>
            <a:chOff x="2292946" y="3181912"/>
            <a:chExt cx="1342285" cy="809947"/>
          </a:xfrm>
        </p:grpSpPr>
        <p:cxnSp>
          <p:nvCxnSpPr>
            <p:cNvPr id="485" name="Google Shape;485;p14"/>
            <p:cNvCxnSpPr>
              <a:endCxn id="486" idx="2"/>
            </p:cNvCxnSpPr>
            <p:nvPr/>
          </p:nvCxnSpPr>
          <p:spPr>
            <a:xfrm>
              <a:off x="2292946" y="3774459"/>
              <a:ext cx="576300" cy="1500"/>
            </a:xfrm>
            <a:prstGeom prst="straightConnector1">
              <a:avLst/>
            </a:prstGeom>
            <a:noFill/>
            <a:ln cap="flat" cmpd="sng" w="28575">
              <a:solidFill>
                <a:srgbClr val="A5A5A5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486" name="Google Shape;486;p14"/>
            <p:cNvSpPr/>
            <p:nvPr/>
          </p:nvSpPr>
          <p:spPr>
            <a:xfrm>
              <a:off x="2869246" y="3560059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14"/>
            <p:cNvSpPr/>
            <p:nvPr/>
          </p:nvSpPr>
          <p:spPr>
            <a:xfrm>
              <a:off x="2555776" y="3181912"/>
              <a:ext cx="1079455" cy="3911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Abonando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Inscripción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8" name="Google Shape;488;p14"/>
          <p:cNvGrpSpPr/>
          <p:nvPr/>
        </p:nvGrpSpPr>
        <p:grpSpPr>
          <a:xfrm>
            <a:off x="1847528" y="2965698"/>
            <a:ext cx="2430743" cy="1602424"/>
            <a:chOff x="323527" y="2965698"/>
            <a:chExt cx="2430743" cy="1602424"/>
          </a:xfrm>
        </p:grpSpPr>
        <p:grpSp>
          <p:nvGrpSpPr>
            <p:cNvPr id="489" name="Google Shape;489;p14"/>
            <p:cNvGrpSpPr/>
            <p:nvPr/>
          </p:nvGrpSpPr>
          <p:grpSpPr>
            <a:xfrm>
              <a:off x="323527" y="2983797"/>
              <a:ext cx="1969581" cy="1584325"/>
              <a:chOff x="323527" y="2983797"/>
              <a:chExt cx="1969581" cy="1584325"/>
            </a:xfrm>
          </p:grpSpPr>
          <p:sp>
            <p:nvSpPr>
              <p:cNvPr id="490" name="Google Shape;490;p14"/>
              <p:cNvSpPr/>
              <p:nvPr/>
            </p:nvSpPr>
            <p:spPr>
              <a:xfrm>
                <a:off x="323527" y="2983797"/>
                <a:ext cx="720081" cy="3616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Llega un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jugador</a:t>
                </a:r>
                <a:endParaRPr b="0" i="0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91" name="Google Shape;491;p14"/>
              <p:cNvGrpSpPr/>
              <p:nvPr/>
            </p:nvGrpSpPr>
            <p:grpSpPr>
              <a:xfrm>
                <a:off x="637315" y="3344160"/>
                <a:ext cx="1655794" cy="1223962"/>
                <a:chOff x="637315" y="3344160"/>
                <a:chExt cx="1655794" cy="1223962"/>
              </a:xfrm>
            </p:grpSpPr>
            <p:cxnSp>
              <p:nvCxnSpPr>
                <p:cNvPr id="492" name="Google Shape;492;p14"/>
                <p:cNvCxnSpPr/>
                <p:nvPr/>
              </p:nvCxnSpPr>
              <p:spPr>
                <a:xfrm rot="5400000">
                  <a:off x="241233" y="3740241"/>
                  <a:ext cx="792163" cy="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rgbClr val="A5A5A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93" name="Google Shape;493;p14"/>
                <p:cNvCxnSpPr/>
                <p:nvPr/>
              </p:nvCxnSpPr>
              <p:spPr>
                <a:xfrm>
                  <a:off x="637315" y="3775959"/>
                  <a:ext cx="604812" cy="1588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A5A5A5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  <p:sp>
              <p:nvSpPr>
                <p:cNvPr id="494" name="Google Shape;494;p14"/>
                <p:cNvSpPr/>
                <p:nvPr/>
              </p:nvSpPr>
              <p:spPr>
                <a:xfrm>
                  <a:off x="1242126" y="3560059"/>
                  <a:ext cx="431782" cy="431800"/>
                </a:xfrm>
                <a:prstGeom prst="ellipse">
                  <a:avLst/>
                </a:prstGeom>
                <a:noFill/>
                <a:ln cap="flat" cmpd="sng" w="28575">
                  <a:solidFill>
                    <a:srgbClr val="A5A5A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95" name="Google Shape;495;p14"/>
                <p:cNvCxnSpPr/>
                <p:nvPr/>
              </p:nvCxnSpPr>
              <p:spPr>
                <a:xfrm rot="5400000">
                  <a:off x="1896925" y="3740241"/>
                  <a:ext cx="792163" cy="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rgbClr val="A5A5A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96" name="Google Shape;496;p14"/>
                <p:cNvCxnSpPr>
                  <a:stCxn id="494" idx="6"/>
                </p:cNvCxnSpPr>
                <p:nvPr/>
              </p:nvCxnSpPr>
              <p:spPr>
                <a:xfrm>
                  <a:off x="1673908" y="3775959"/>
                  <a:ext cx="619200" cy="15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A5A5A5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  <p:sp>
              <p:nvSpPr>
                <p:cNvPr id="497" name="Google Shape;497;p14"/>
                <p:cNvSpPr/>
                <p:nvPr/>
              </p:nvSpPr>
              <p:spPr>
                <a:xfrm>
                  <a:off x="853205" y="3991859"/>
                  <a:ext cx="1296013" cy="5762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rgbClr val="7F7F7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Jugador esperando para pagar</a:t>
                  </a:r>
                  <a:endParaRPr b="0" i="0" sz="1000" u="none" cap="none" strike="noStrik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498" name="Google Shape;498;p14"/>
            <p:cNvSpPr/>
            <p:nvPr/>
          </p:nvSpPr>
          <p:spPr>
            <a:xfrm>
              <a:off x="1911472" y="2965698"/>
              <a:ext cx="842798" cy="350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Comienza Inscripción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9" name="Google Shape;499;p14"/>
          <p:cNvGrpSpPr/>
          <p:nvPr/>
        </p:nvGrpSpPr>
        <p:grpSpPr>
          <a:xfrm>
            <a:off x="3385187" y="2193346"/>
            <a:ext cx="2172938" cy="1427460"/>
            <a:chOff x="1861187" y="2193346"/>
            <a:chExt cx="2172938" cy="1427460"/>
          </a:xfrm>
        </p:grpSpPr>
        <p:sp>
          <p:nvSpPr>
            <p:cNvPr id="500" name="Google Shape;500;p14"/>
            <p:cNvSpPr/>
            <p:nvPr/>
          </p:nvSpPr>
          <p:spPr>
            <a:xfrm flipH="1" rot="-5400000">
              <a:off x="2480195" y="2066876"/>
              <a:ext cx="934922" cy="2172938"/>
            </a:xfrm>
            <a:prstGeom prst="arc">
              <a:avLst>
                <a:gd fmla="val 11297711" name="adj1"/>
                <a:gd fmla="val 17881394" name="adj2"/>
              </a:avLst>
            </a:prstGeom>
            <a:noFill/>
            <a:ln cap="flat" cmpd="sng" w="28575">
              <a:solidFill>
                <a:srgbClr val="A5A5A5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14"/>
            <p:cNvSpPr/>
            <p:nvPr/>
          </p:nvSpPr>
          <p:spPr>
            <a:xfrm>
              <a:off x="2869299" y="2481378"/>
              <a:ext cx="433370" cy="431800"/>
            </a:xfrm>
            <a:prstGeom prst="ellipse">
              <a:avLst/>
            </a:prstGeom>
            <a:noFill/>
            <a:ln cap="flat" cmpd="sng" w="2857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4"/>
            <p:cNvSpPr/>
            <p:nvPr/>
          </p:nvSpPr>
          <p:spPr>
            <a:xfrm>
              <a:off x="3050401" y="2658285"/>
              <a:ext cx="73022" cy="73025"/>
            </a:xfrm>
            <a:prstGeom prst="ellipse">
              <a:avLst/>
            </a:prstGeom>
            <a:solidFill>
              <a:srgbClr val="7F7F7F"/>
            </a:solidFill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14"/>
            <p:cNvSpPr/>
            <p:nvPr/>
          </p:nvSpPr>
          <p:spPr>
            <a:xfrm>
              <a:off x="2509259" y="2193346"/>
              <a:ext cx="1152476" cy="288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Cobrador libre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4" name="Google Shape;504;p14"/>
          <p:cNvSpPr/>
          <p:nvPr/>
        </p:nvSpPr>
        <p:spPr>
          <a:xfrm rot="5400000">
            <a:off x="4304928" y="2091093"/>
            <a:ext cx="934922" cy="2122140"/>
          </a:xfrm>
          <a:prstGeom prst="arc">
            <a:avLst>
              <a:gd fmla="val 11297711" name="adj1"/>
              <a:gd fmla="val 18119412" name="adj2"/>
            </a:avLst>
          </a:prstGeom>
          <a:noFill/>
          <a:ln cap="flat" cmpd="sng" w="28575">
            <a:solidFill>
              <a:srgbClr val="A5A5A5"/>
            </a:solidFill>
            <a:prstDash val="solid"/>
            <a:round/>
            <a:headEnd len="med" w="med" type="stealth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5" name="Google Shape;505;p14"/>
          <p:cNvCxnSpPr/>
          <p:nvPr/>
        </p:nvCxnSpPr>
        <p:spPr>
          <a:xfrm>
            <a:off x="4825028" y="3775960"/>
            <a:ext cx="576558" cy="3151"/>
          </a:xfrm>
          <a:prstGeom prst="straightConnector1">
            <a:avLst/>
          </a:prstGeom>
          <a:noFill/>
          <a:ln cap="flat" cmpd="sng" w="28575">
            <a:solidFill>
              <a:srgbClr val="A5A5A5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506" name="Google Shape;506;p14"/>
          <p:cNvGrpSpPr/>
          <p:nvPr/>
        </p:nvGrpSpPr>
        <p:grpSpPr>
          <a:xfrm>
            <a:off x="4655840" y="3345474"/>
            <a:ext cx="1440160" cy="1235654"/>
            <a:chOff x="3131840" y="3345474"/>
            <a:chExt cx="1440160" cy="1235654"/>
          </a:xfrm>
        </p:grpSpPr>
        <p:cxnSp>
          <p:nvCxnSpPr>
            <p:cNvPr id="507" name="Google Shape;507;p14"/>
            <p:cNvCxnSpPr/>
            <p:nvPr/>
          </p:nvCxnSpPr>
          <p:spPr>
            <a:xfrm rot="5400000">
              <a:off x="3481329" y="3741556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08" name="Google Shape;508;p14"/>
            <p:cNvSpPr/>
            <p:nvPr/>
          </p:nvSpPr>
          <p:spPr>
            <a:xfrm>
              <a:off x="3131840" y="4137562"/>
              <a:ext cx="1440160" cy="4435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Finaliza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Inscripción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9" name="Google Shape;509;p14"/>
          <p:cNvGrpSpPr/>
          <p:nvPr/>
        </p:nvGrpSpPr>
        <p:grpSpPr>
          <a:xfrm>
            <a:off x="5401387" y="3561746"/>
            <a:ext cx="2041648" cy="431800"/>
            <a:chOff x="3877387" y="3561746"/>
            <a:chExt cx="2041648" cy="431800"/>
          </a:xfrm>
        </p:grpSpPr>
        <p:sp>
          <p:nvSpPr>
            <p:cNvPr id="510" name="Google Shape;510;p14"/>
            <p:cNvSpPr/>
            <p:nvPr/>
          </p:nvSpPr>
          <p:spPr>
            <a:xfrm>
              <a:off x="4441387" y="3561746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4"/>
            <p:cNvSpPr/>
            <p:nvPr/>
          </p:nvSpPr>
          <p:spPr>
            <a:xfrm>
              <a:off x="4839580" y="3581019"/>
              <a:ext cx="1079455" cy="349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Esperando oponente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12" name="Google Shape;512;p14"/>
            <p:cNvCxnSpPr>
              <a:endCxn id="510" idx="2"/>
            </p:cNvCxnSpPr>
            <p:nvPr/>
          </p:nvCxnSpPr>
          <p:spPr>
            <a:xfrm>
              <a:off x="3877387" y="3777646"/>
              <a:ext cx="564000" cy="0"/>
            </a:xfrm>
            <a:prstGeom prst="straightConnector1">
              <a:avLst/>
            </a:prstGeom>
            <a:noFill/>
            <a:ln cap="flat" cmpd="sng" w="28575">
              <a:solidFill>
                <a:srgbClr val="7F7F7F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513" name="Google Shape;513;p14"/>
          <p:cNvGrpSpPr/>
          <p:nvPr/>
        </p:nvGrpSpPr>
        <p:grpSpPr>
          <a:xfrm>
            <a:off x="6181279" y="2311887"/>
            <a:ext cx="1265949" cy="1313095"/>
            <a:chOff x="4657278" y="2311887"/>
            <a:chExt cx="1265949" cy="1313095"/>
          </a:xfrm>
        </p:grpSpPr>
        <p:cxnSp>
          <p:nvCxnSpPr>
            <p:cNvPr id="514" name="Google Shape;514;p14"/>
            <p:cNvCxnSpPr/>
            <p:nvPr/>
          </p:nvCxnSpPr>
          <p:spPr>
            <a:xfrm flipH="1" rot="10800000">
              <a:off x="4809936" y="2841418"/>
              <a:ext cx="530858" cy="78356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515" name="Google Shape;515;p14"/>
            <p:cNvCxnSpPr/>
            <p:nvPr/>
          </p:nvCxnSpPr>
          <p:spPr>
            <a:xfrm rot="5400000">
              <a:off x="4993497" y="2707968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6" name="Google Shape;516;p14"/>
            <p:cNvCxnSpPr/>
            <p:nvPr/>
          </p:nvCxnSpPr>
          <p:spPr>
            <a:xfrm flipH="1" rot="10800000">
              <a:off x="4657278" y="2553386"/>
              <a:ext cx="692448" cy="100836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517" name="Google Shape;517;p14"/>
            <p:cNvSpPr/>
            <p:nvPr/>
          </p:nvSpPr>
          <p:spPr>
            <a:xfrm>
              <a:off x="4987123" y="3104050"/>
              <a:ext cx="936104" cy="360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Comienza partido 1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8" name="Google Shape;518;p14"/>
          <p:cNvSpPr/>
          <p:nvPr/>
        </p:nvSpPr>
        <p:spPr>
          <a:xfrm>
            <a:off x="1127453" y="5546603"/>
            <a:ext cx="10369144" cy="6076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hay 2 jugadores “Esperando Oponente” en la cola, deben dirigirse JUNTOS (sincronizados) a una de las canchas. Luego pasan juntos a jugar.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9" name="Google Shape;519;p14"/>
          <p:cNvGrpSpPr/>
          <p:nvPr/>
        </p:nvGrpSpPr>
        <p:grpSpPr>
          <a:xfrm>
            <a:off x="6181279" y="3930311"/>
            <a:ext cx="1308365" cy="1287447"/>
            <a:chOff x="4657278" y="3930310"/>
            <a:chExt cx="1308365" cy="1287447"/>
          </a:xfrm>
        </p:grpSpPr>
        <p:cxnSp>
          <p:nvCxnSpPr>
            <p:cNvPr id="520" name="Google Shape;520;p14"/>
            <p:cNvCxnSpPr/>
            <p:nvPr/>
          </p:nvCxnSpPr>
          <p:spPr>
            <a:xfrm rot="5400000">
              <a:off x="4993497" y="4821676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21" name="Google Shape;521;p14"/>
            <p:cNvCxnSpPr/>
            <p:nvPr/>
          </p:nvCxnSpPr>
          <p:spPr>
            <a:xfrm>
              <a:off x="4809936" y="3930310"/>
              <a:ext cx="530844" cy="783316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522" name="Google Shape;522;p14"/>
            <p:cNvCxnSpPr/>
            <p:nvPr/>
          </p:nvCxnSpPr>
          <p:spPr>
            <a:xfrm>
              <a:off x="4657278" y="3993546"/>
              <a:ext cx="689761" cy="1011436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523" name="Google Shape;523;p14"/>
            <p:cNvSpPr/>
            <p:nvPr/>
          </p:nvSpPr>
          <p:spPr>
            <a:xfrm>
              <a:off x="5029539" y="4065554"/>
              <a:ext cx="936104" cy="360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Comienza partido 2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4" name="Google Shape;524;p14"/>
          <p:cNvGrpSpPr/>
          <p:nvPr/>
        </p:nvGrpSpPr>
        <p:grpSpPr>
          <a:xfrm>
            <a:off x="6929032" y="2108640"/>
            <a:ext cx="1399216" cy="804663"/>
            <a:chOff x="5405032" y="2108639"/>
            <a:chExt cx="1399216" cy="804663"/>
          </a:xfrm>
        </p:grpSpPr>
        <p:cxnSp>
          <p:nvCxnSpPr>
            <p:cNvPr id="525" name="Google Shape;525;p14"/>
            <p:cNvCxnSpPr/>
            <p:nvPr/>
          </p:nvCxnSpPr>
          <p:spPr>
            <a:xfrm>
              <a:off x="5408625" y="2578552"/>
              <a:ext cx="576239" cy="15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526" name="Google Shape;526;p14"/>
            <p:cNvSpPr/>
            <p:nvPr/>
          </p:nvSpPr>
          <p:spPr>
            <a:xfrm>
              <a:off x="5965909" y="2481502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14"/>
            <p:cNvSpPr/>
            <p:nvPr/>
          </p:nvSpPr>
          <p:spPr>
            <a:xfrm>
              <a:off x="5580112" y="2108639"/>
              <a:ext cx="1224136" cy="312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Tenistas jugando en cancha 1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8" name="Google Shape;528;p14"/>
            <p:cNvCxnSpPr/>
            <p:nvPr/>
          </p:nvCxnSpPr>
          <p:spPr>
            <a:xfrm>
              <a:off x="5405032" y="2794576"/>
              <a:ext cx="576239" cy="15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529" name="Google Shape;529;p14"/>
          <p:cNvGrpSpPr/>
          <p:nvPr/>
        </p:nvGrpSpPr>
        <p:grpSpPr>
          <a:xfrm>
            <a:off x="6929527" y="4623378"/>
            <a:ext cx="1398721" cy="749838"/>
            <a:chOff x="5405526" y="4623378"/>
            <a:chExt cx="1398721" cy="749838"/>
          </a:xfrm>
        </p:grpSpPr>
        <p:sp>
          <p:nvSpPr>
            <p:cNvPr id="530" name="Google Shape;530;p14"/>
            <p:cNvSpPr/>
            <p:nvPr/>
          </p:nvSpPr>
          <p:spPr>
            <a:xfrm>
              <a:off x="5965818" y="4623378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14"/>
            <p:cNvSpPr/>
            <p:nvPr/>
          </p:nvSpPr>
          <p:spPr>
            <a:xfrm>
              <a:off x="5508104" y="5060967"/>
              <a:ext cx="1296143" cy="312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Tenistas jugando en cancha 2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32" name="Google Shape;532;p14"/>
            <p:cNvCxnSpPr/>
            <p:nvPr/>
          </p:nvCxnSpPr>
          <p:spPr>
            <a:xfrm>
              <a:off x="5409119" y="4725144"/>
              <a:ext cx="576239" cy="15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533" name="Google Shape;533;p14"/>
            <p:cNvCxnSpPr/>
            <p:nvPr/>
          </p:nvCxnSpPr>
          <p:spPr>
            <a:xfrm>
              <a:off x="5405526" y="4941168"/>
              <a:ext cx="576239" cy="15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sp>
        <p:nvSpPr>
          <p:cNvPr id="534" name="Google Shape;534;p14"/>
          <p:cNvSpPr txBox="1"/>
          <p:nvPr/>
        </p:nvSpPr>
        <p:spPr>
          <a:xfrm>
            <a:off x="839416" y="202689"/>
            <a:ext cx="11017224" cy="1049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UNA VEZ ABONADO EL TORNEO, LA PERSONA (JUGADOR) ESPERA POR ALGÚN OTRO JUGADOR PARA DISPUTAR SU PARTIDO.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LUEGO, AMBOS JUGADORES PASAN A JUGAR SU PARTIDO A CUALQUIERA DE LAS DOS CANCHAS QUE POSEE EL CLUB</a:t>
            </a:r>
            <a:r>
              <a:rPr b="0" i="0" lang="en-US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(EN UNA CANCHA SÓLO SE PUEDE JUGAR  UN PARTIDO POR VEZ).</a:t>
            </a:r>
            <a:endParaRPr b="0" i="0" sz="18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15"/>
          <p:cNvGrpSpPr/>
          <p:nvPr/>
        </p:nvGrpSpPr>
        <p:grpSpPr>
          <a:xfrm rot="-2126153">
            <a:off x="885623" y="559937"/>
            <a:ext cx="4022522" cy="2798121"/>
            <a:chOff x="5920602" y="118745"/>
            <a:chExt cx="4022522" cy="2799315"/>
          </a:xfrm>
        </p:grpSpPr>
        <p:pic>
          <p:nvPicPr>
            <p:cNvPr descr="C:\Users\Vero\Dropbox\Con Nico\hojita.png" id="541" name="Google Shape;541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1602170">
              <a:off x="5972939" y="937007"/>
              <a:ext cx="3917848" cy="11627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2" name="Google Shape;542;p15"/>
            <p:cNvSpPr txBox="1"/>
            <p:nvPr/>
          </p:nvSpPr>
          <p:spPr>
            <a:xfrm rot="1572087">
              <a:off x="6167332" y="1020456"/>
              <a:ext cx="3596167" cy="8941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Surge una restricción: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Solo 2 jugadores pueden usar 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la cancha al mismo tiempo</a:t>
              </a:r>
              <a:endParaRPr b="1" i="0" sz="1800" u="none" cap="none" strike="noStrike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</p:grpSp>
      <p:grpSp>
        <p:nvGrpSpPr>
          <p:cNvPr id="543" name="Google Shape;543;p15"/>
          <p:cNvGrpSpPr/>
          <p:nvPr/>
        </p:nvGrpSpPr>
        <p:grpSpPr>
          <a:xfrm>
            <a:off x="3816946" y="3181913"/>
            <a:ext cx="1342285" cy="809947"/>
            <a:chOff x="2292946" y="3181912"/>
            <a:chExt cx="1342285" cy="809947"/>
          </a:xfrm>
        </p:grpSpPr>
        <p:cxnSp>
          <p:nvCxnSpPr>
            <p:cNvPr id="544" name="Google Shape;544;p15"/>
            <p:cNvCxnSpPr>
              <a:endCxn id="545" idx="2"/>
            </p:cNvCxnSpPr>
            <p:nvPr/>
          </p:nvCxnSpPr>
          <p:spPr>
            <a:xfrm>
              <a:off x="2292946" y="3774459"/>
              <a:ext cx="576300" cy="1500"/>
            </a:xfrm>
            <a:prstGeom prst="straightConnector1">
              <a:avLst/>
            </a:prstGeom>
            <a:noFill/>
            <a:ln cap="flat" cmpd="sng" w="28575">
              <a:solidFill>
                <a:srgbClr val="A5A5A5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545" name="Google Shape;545;p15"/>
            <p:cNvSpPr/>
            <p:nvPr/>
          </p:nvSpPr>
          <p:spPr>
            <a:xfrm>
              <a:off x="2869246" y="3560059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5"/>
            <p:cNvSpPr/>
            <p:nvPr/>
          </p:nvSpPr>
          <p:spPr>
            <a:xfrm>
              <a:off x="2555776" y="3181912"/>
              <a:ext cx="1079455" cy="3911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Abonando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Inscripción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7" name="Google Shape;547;p15"/>
          <p:cNvGrpSpPr/>
          <p:nvPr/>
        </p:nvGrpSpPr>
        <p:grpSpPr>
          <a:xfrm>
            <a:off x="1847528" y="2965698"/>
            <a:ext cx="2430743" cy="1602424"/>
            <a:chOff x="323527" y="2965698"/>
            <a:chExt cx="2430743" cy="1602424"/>
          </a:xfrm>
        </p:grpSpPr>
        <p:grpSp>
          <p:nvGrpSpPr>
            <p:cNvPr id="548" name="Google Shape;548;p15"/>
            <p:cNvGrpSpPr/>
            <p:nvPr/>
          </p:nvGrpSpPr>
          <p:grpSpPr>
            <a:xfrm>
              <a:off x="323527" y="2983797"/>
              <a:ext cx="1969581" cy="1584325"/>
              <a:chOff x="323527" y="2983797"/>
              <a:chExt cx="1969581" cy="1584325"/>
            </a:xfrm>
          </p:grpSpPr>
          <p:sp>
            <p:nvSpPr>
              <p:cNvPr id="549" name="Google Shape;549;p15"/>
              <p:cNvSpPr/>
              <p:nvPr/>
            </p:nvSpPr>
            <p:spPr>
              <a:xfrm>
                <a:off x="323527" y="2983797"/>
                <a:ext cx="720081" cy="3616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Llega un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jugador</a:t>
                </a:r>
                <a:endParaRPr b="0" i="0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50" name="Google Shape;550;p15"/>
              <p:cNvGrpSpPr/>
              <p:nvPr/>
            </p:nvGrpSpPr>
            <p:grpSpPr>
              <a:xfrm>
                <a:off x="637315" y="3344160"/>
                <a:ext cx="1655794" cy="1223962"/>
                <a:chOff x="637315" y="3344160"/>
                <a:chExt cx="1655794" cy="1223962"/>
              </a:xfrm>
            </p:grpSpPr>
            <p:cxnSp>
              <p:nvCxnSpPr>
                <p:cNvPr id="551" name="Google Shape;551;p15"/>
                <p:cNvCxnSpPr/>
                <p:nvPr/>
              </p:nvCxnSpPr>
              <p:spPr>
                <a:xfrm rot="5400000">
                  <a:off x="241233" y="3740241"/>
                  <a:ext cx="792163" cy="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rgbClr val="A5A5A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52" name="Google Shape;552;p15"/>
                <p:cNvCxnSpPr/>
                <p:nvPr/>
              </p:nvCxnSpPr>
              <p:spPr>
                <a:xfrm>
                  <a:off x="637315" y="3775959"/>
                  <a:ext cx="604812" cy="1588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A5A5A5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  <p:sp>
              <p:nvSpPr>
                <p:cNvPr id="553" name="Google Shape;553;p15"/>
                <p:cNvSpPr/>
                <p:nvPr/>
              </p:nvSpPr>
              <p:spPr>
                <a:xfrm>
                  <a:off x="1242126" y="3560059"/>
                  <a:ext cx="431782" cy="431800"/>
                </a:xfrm>
                <a:prstGeom prst="ellipse">
                  <a:avLst/>
                </a:prstGeom>
                <a:noFill/>
                <a:ln cap="flat" cmpd="sng" w="28575">
                  <a:solidFill>
                    <a:srgbClr val="A5A5A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554" name="Google Shape;554;p15"/>
                <p:cNvCxnSpPr/>
                <p:nvPr/>
              </p:nvCxnSpPr>
              <p:spPr>
                <a:xfrm rot="5400000">
                  <a:off x="1896925" y="3740241"/>
                  <a:ext cx="792163" cy="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rgbClr val="A5A5A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55" name="Google Shape;555;p15"/>
                <p:cNvCxnSpPr>
                  <a:stCxn id="553" idx="6"/>
                </p:cNvCxnSpPr>
                <p:nvPr/>
              </p:nvCxnSpPr>
              <p:spPr>
                <a:xfrm>
                  <a:off x="1673908" y="3775959"/>
                  <a:ext cx="619200" cy="15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A5A5A5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  <p:sp>
              <p:nvSpPr>
                <p:cNvPr id="556" name="Google Shape;556;p15"/>
                <p:cNvSpPr/>
                <p:nvPr/>
              </p:nvSpPr>
              <p:spPr>
                <a:xfrm>
                  <a:off x="853205" y="3991859"/>
                  <a:ext cx="1296013" cy="5762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rgbClr val="7F7F7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Jugador esperando para pagar</a:t>
                  </a:r>
                  <a:endParaRPr b="0" i="0" sz="1000" u="none" cap="none" strike="noStrik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557" name="Google Shape;557;p15"/>
            <p:cNvSpPr/>
            <p:nvPr/>
          </p:nvSpPr>
          <p:spPr>
            <a:xfrm>
              <a:off x="1911472" y="2965698"/>
              <a:ext cx="842798" cy="350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Comienza Inscripción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8" name="Google Shape;558;p15"/>
          <p:cNvGrpSpPr/>
          <p:nvPr/>
        </p:nvGrpSpPr>
        <p:grpSpPr>
          <a:xfrm>
            <a:off x="3385187" y="2193346"/>
            <a:ext cx="2172938" cy="1427460"/>
            <a:chOff x="1861187" y="2193346"/>
            <a:chExt cx="2172938" cy="1427460"/>
          </a:xfrm>
        </p:grpSpPr>
        <p:sp>
          <p:nvSpPr>
            <p:cNvPr id="559" name="Google Shape;559;p15"/>
            <p:cNvSpPr/>
            <p:nvPr/>
          </p:nvSpPr>
          <p:spPr>
            <a:xfrm flipH="1" rot="-5400000">
              <a:off x="2480195" y="2066876"/>
              <a:ext cx="934922" cy="2172938"/>
            </a:xfrm>
            <a:prstGeom prst="arc">
              <a:avLst>
                <a:gd fmla="val 11297711" name="adj1"/>
                <a:gd fmla="val 17881394" name="adj2"/>
              </a:avLst>
            </a:prstGeom>
            <a:noFill/>
            <a:ln cap="flat" cmpd="sng" w="28575">
              <a:solidFill>
                <a:srgbClr val="A5A5A5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5"/>
            <p:cNvSpPr/>
            <p:nvPr/>
          </p:nvSpPr>
          <p:spPr>
            <a:xfrm>
              <a:off x="2869299" y="2481378"/>
              <a:ext cx="433370" cy="431800"/>
            </a:xfrm>
            <a:prstGeom prst="ellipse">
              <a:avLst/>
            </a:prstGeom>
            <a:noFill/>
            <a:ln cap="flat" cmpd="sng" w="2857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5"/>
            <p:cNvSpPr/>
            <p:nvPr/>
          </p:nvSpPr>
          <p:spPr>
            <a:xfrm>
              <a:off x="3050401" y="2658285"/>
              <a:ext cx="73022" cy="73025"/>
            </a:xfrm>
            <a:prstGeom prst="ellipse">
              <a:avLst/>
            </a:prstGeom>
            <a:solidFill>
              <a:srgbClr val="7F7F7F"/>
            </a:solidFill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5"/>
            <p:cNvSpPr/>
            <p:nvPr/>
          </p:nvSpPr>
          <p:spPr>
            <a:xfrm>
              <a:off x="2509259" y="2193346"/>
              <a:ext cx="1152476" cy="288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Cobrador libre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3" name="Google Shape;563;p15"/>
          <p:cNvSpPr/>
          <p:nvPr/>
        </p:nvSpPr>
        <p:spPr>
          <a:xfrm rot="5400000">
            <a:off x="4304928" y="2091093"/>
            <a:ext cx="934922" cy="2122140"/>
          </a:xfrm>
          <a:prstGeom prst="arc">
            <a:avLst>
              <a:gd fmla="val 11297711" name="adj1"/>
              <a:gd fmla="val 18119412" name="adj2"/>
            </a:avLst>
          </a:prstGeom>
          <a:noFill/>
          <a:ln cap="flat" cmpd="sng" w="28575">
            <a:solidFill>
              <a:srgbClr val="A5A5A5"/>
            </a:solidFill>
            <a:prstDash val="solid"/>
            <a:round/>
            <a:headEnd len="med" w="med" type="stealth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4" name="Google Shape;564;p15"/>
          <p:cNvCxnSpPr/>
          <p:nvPr/>
        </p:nvCxnSpPr>
        <p:spPr>
          <a:xfrm>
            <a:off x="4825028" y="3775960"/>
            <a:ext cx="576558" cy="3151"/>
          </a:xfrm>
          <a:prstGeom prst="straightConnector1">
            <a:avLst/>
          </a:prstGeom>
          <a:noFill/>
          <a:ln cap="flat" cmpd="sng" w="28575">
            <a:solidFill>
              <a:srgbClr val="A5A5A5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565" name="Google Shape;565;p15"/>
          <p:cNvGrpSpPr/>
          <p:nvPr/>
        </p:nvGrpSpPr>
        <p:grpSpPr>
          <a:xfrm>
            <a:off x="4655840" y="3345474"/>
            <a:ext cx="1440160" cy="1235654"/>
            <a:chOff x="3131840" y="3345474"/>
            <a:chExt cx="1440160" cy="1235654"/>
          </a:xfrm>
        </p:grpSpPr>
        <p:cxnSp>
          <p:nvCxnSpPr>
            <p:cNvPr id="566" name="Google Shape;566;p15"/>
            <p:cNvCxnSpPr/>
            <p:nvPr/>
          </p:nvCxnSpPr>
          <p:spPr>
            <a:xfrm rot="5400000">
              <a:off x="3481329" y="3741556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67" name="Google Shape;567;p15"/>
            <p:cNvSpPr/>
            <p:nvPr/>
          </p:nvSpPr>
          <p:spPr>
            <a:xfrm>
              <a:off x="3131840" y="4137562"/>
              <a:ext cx="1440160" cy="4435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Finaliza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Inscripción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8" name="Google Shape;568;p15"/>
          <p:cNvGrpSpPr/>
          <p:nvPr/>
        </p:nvGrpSpPr>
        <p:grpSpPr>
          <a:xfrm>
            <a:off x="5401387" y="3561746"/>
            <a:ext cx="2041648" cy="431800"/>
            <a:chOff x="3877387" y="3561746"/>
            <a:chExt cx="2041648" cy="431800"/>
          </a:xfrm>
        </p:grpSpPr>
        <p:sp>
          <p:nvSpPr>
            <p:cNvPr id="569" name="Google Shape;569;p15"/>
            <p:cNvSpPr/>
            <p:nvPr/>
          </p:nvSpPr>
          <p:spPr>
            <a:xfrm>
              <a:off x="4441387" y="3561746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5"/>
            <p:cNvSpPr/>
            <p:nvPr/>
          </p:nvSpPr>
          <p:spPr>
            <a:xfrm>
              <a:off x="4839580" y="3581019"/>
              <a:ext cx="1079455" cy="349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Esperando oponente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71" name="Google Shape;571;p15"/>
            <p:cNvCxnSpPr>
              <a:endCxn id="569" idx="2"/>
            </p:cNvCxnSpPr>
            <p:nvPr/>
          </p:nvCxnSpPr>
          <p:spPr>
            <a:xfrm>
              <a:off x="3877387" y="3777646"/>
              <a:ext cx="564000" cy="0"/>
            </a:xfrm>
            <a:prstGeom prst="straightConnector1">
              <a:avLst/>
            </a:prstGeom>
            <a:noFill/>
            <a:ln cap="flat" cmpd="sng" w="28575">
              <a:solidFill>
                <a:srgbClr val="7F7F7F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572" name="Google Shape;572;p15"/>
          <p:cNvGrpSpPr/>
          <p:nvPr/>
        </p:nvGrpSpPr>
        <p:grpSpPr>
          <a:xfrm>
            <a:off x="6181279" y="2311887"/>
            <a:ext cx="1265949" cy="1313095"/>
            <a:chOff x="4657278" y="2311887"/>
            <a:chExt cx="1265949" cy="1313095"/>
          </a:xfrm>
        </p:grpSpPr>
        <p:cxnSp>
          <p:nvCxnSpPr>
            <p:cNvPr id="573" name="Google Shape;573;p15"/>
            <p:cNvCxnSpPr/>
            <p:nvPr/>
          </p:nvCxnSpPr>
          <p:spPr>
            <a:xfrm flipH="1" rot="10800000">
              <a:off x="4809936" y="2841418"/>
              <a:ext cx="530858" cy="78356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574" name="Google Shape;574;p15"/>
            <p:cNvCxnSpPr/>
            <p:nvPr/>
          </p:nvCxnSpPr>
          <p:spPr>
            <a:xfrm rot="5400000">
              <a:off x="4993497" y="2707968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75" name="Google Shape;575;p15"/>
            <p:cNvCxnSpPr/>
            <p:nvPr/>
          </p:nvCxnSpPr>
          <p:spPr>
            <a:xfrm flipH="1" rot="10800000">
              <a:off x="4657278" y="2553386"/>
              <a:ext cx="692448" cy="100836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576" name="Google Shape;576;p15"/>
            <p:cNvSpPr/>
            <p:nvPr/>
          </p:nvSpPr>
          <p:spPr>
            <a:xfrm>
              <a:off x="4987123" y="3104050"/>
              <a:ext cx="936104" cy="360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Comienza partido 1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7" name="Google Shape;577;p15"/>
          <p:cNvGrpSpPr/>
          <p:nvPr/>
        </p:nvGrpSpPr>
        <p:grpSpPr>
          <a:xfrm>
            <a:off x="6181279" y="3930311"/>
            <a:ext cx="1308365" cy="1287447"/>
            <a:chOff x="4657278" y="3930310"/>
            <a:chExt cx="1308365" cy="1287447"/>
          </a:xfrm>
        </p:grpSpPr>
        <p:cxnSp>
          <p:nvCxnSpPr>
            <p:cNvPr id="578" name="Google Shape;578;p15"/>
            <p:cNvCxnSpPr/>
            <p:nvPr/>
          </p:nvCxnSpPr>
          <p:spPr>
            <a:xfrm rot="5400000">
              <a:off x="4993497" y="4821676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79" name="Google Shape;579;p15"/>
            <p:cNvCxnSpPr/>
            <p:nvPr/>
          </p:nvCxnSpPr>
          <p:spPr>
            <a:xfrm>
              <a:off x="4809936" y="3930310"/>
              <a:ext cx="530844" cy="783316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580" name="Google Shape;580;p15"/>
            <p:cNvCxnSpPr/>
            <p:nvPr/>
          </p:nvCxnSpPr>
          <p:spPr>
            <a:xfrm>
              <a:off x="4657278" y="3993546"/>
              <a:ext cx="689761" cy="1011436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581" name="Google Shape;581;p15"/>
            <p:cNvSpPr/>
            <p:nvPr/>
          </p:nvSpPr>
          <p:spPr>
            <a:xfrm>
              <a:off x="5029539" y="4065554"/>
              <a:ext cx="936104" cy="360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Comienza partido 2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2" name="Google Shape;582;p15"/>
          <p:cNvGrpSpPr/>
          <p:nvPr/>
        </p:nvGrpSpPr>
        <p:grpSpPr>
          <a:xfrm>
            <a:off x="6929032" y="2108640"/>
            <a:ext cx="1399216" cy="804663"/>
            <a:chOff x="5405032" y="2108639"/>
            <a:chExt cx="1399216" cy="804663"/>
          </a:xfrm>
        </p:grpSpPr>
        <p:cxnSp>
          <p:nvCxnSpPr>
            <p:cNvPr id="583" name="Google Shape;583;p15"/>
            <p:cNvCxnSpPr/>
            <p:nvPr/>
          </p:nvCxnSpPr>
          <p:spPr>
            <a:xfrm>
              <a:off x="5408625" y="2578552"/>
              <a:ext cx="576239" cy="15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584" name="Google Shape;584;p15"/>
            <p:cNvSpPr/>
            <p:nvPr/>
          </p:nvSpPr>
          <p:spPr>
            <a:xfrm>
              <a:off x="5965909" y="2481502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5"/>
            <p:cNvSpPr/>
            <p:nvPr/>
          </p:nvSpPr>
          <p:spPr>
            <a:xfrm>
              <a:off x="5580112" y="2108639"/>
              <a:ext cx="1224136" cy="312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Tenistas jugando en cancha 1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86" name="Google Shape;586;p15"/>
            <p:cNvCxnSpPr/>
            <p:nvPr/>
          </p:nvCxnSpPr>
          <p:spPr>
            <a:xfrm>
              <a:off x="5405032" y="2794576"/>
              <a:ext cx="576239" cy="15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587" name="Google Shape;587;p15"/>
          <p:cNvGrpSpPr/>
          <p:nvPr/>
        </p:nvGrpSpPr>
        <p:grpSpPr>
          <a:xfrm>
            <a:off x="6929527" y="4623378"/>
            <a:ext cx="1398721" cy="749838"/>
            <a:chOff x="5405526" y="4623378"/>
            <a:chExt cx="1398721" cy="749838"/>
          </a:xfrm>
        </p:grpSpPr>
        <p:sp>
          <p:nvSpPr>
            <p:cNvPr id="588" name="Google Shape;588;p15"/>
            <p:cNvSpPr/>
            <p:nvPr/>
          </p:nvSpPr>
          <p:spPr>
            <a:xfrm>
              <a:off x="5965818" y="4623378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5"/>
            <p:cNvSpPr/>
            <p:nvPr/>
          </p:nvSpPr>
          <p:spPr>
            <a:xfrm>
              <a:off x="5508104" y="5060967"/>
              <a:ext cx="1296143" cy="312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Tenistas jugando en cancha 2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90" name="Google Shape;590;p15"/>
            <p:cNvCxnSpPr/>
            <p:nvPr/>
          </p:nvCxnSpPr>
          <p:spPr>
            <a:xfrm>
              <a:off x="5409119" y="4725144"/>
              <a:ext cx="576239" cy="15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591" name="Google Shape;591;p15"/>
            <p:cNvCxnSpPr/>
            <p:nvPr/>
          </p:nvCxnSpPr>
          <p:spPr>
            <a:xfrm>
              <a:off x="5405526" y="4941168"/>
              <a:ext cx="576239" cy="15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sp>
        <p:nvSpPr>
          <p:cNvPr id="592" name="Google Shape;592;p15"/>
          <p:cNvSpPr/>
          <p:nvPr/>
        </p:nvSpPr>
        <p:spPr>
          <a:xfrm>
            <a:off x="487913" y="5036970"/>
            <a:ext cx="5692798" cy="865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Debemos impedir que las transiciones “Comienza partido” estén habilitadas si hay jugadores en la cancha.  Modelamos igual que el cobrador libre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15"/>
          <p:cNvSpPr/>
          <p:nvPr/>
        </p:nvSpPr>
        <p:spPr>
          <a:xfrm>
            <a:off x="7142303" y="1124745"/>
            <a:ext cx="1152476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Cancha 1 libre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4" name="Google Shape;594;p15"/>
          <p:cNvGrpSpPr/>
          <p:nvPr/>
        </p:nvGrpSpPr>
        <p:grpSpPr>
          <a:xfrm>
            <a:off x="6494231" y="1412776"/>
            <a:ext cx="2172938" cy="1139428"/>
            <a:chOff x="4970231" y="1412776"/>
            <a:chExt cx="2172938" cy="1139428"/>
          </a:xfrm>
        </p:grpSpPr>
        <p:sp>
          <p:nvSpPr>
            <p:cNvPr id="595" name="Google Shape;595;p15"/>
            <p:cNvSpPr/>
            <p:nvPr/>
          </p:nvSpPr>
          <p:spPr>
            <a:xfrm flipH="1" rot="-5400000">
              <a:off x="5589239" y="998274"/>
              <a:ext cx="934922" cy="2172938"/>
            </a:xfrm>
            <a:prstGeom prst="arc">
              <a:avLst>
                <a:gd fmla="val 11297711" name="adj1"/>
                <a:gd fmla="val 17881394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5"/>
            <p:cNvSpPr/>
            <p:nvPr/>
          </p:nvSpPr>
          <p:spPr>
            <a:xfrm>
              <a:off x="5978343" y="1412776"/>
              <a:ext cx="433370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15"/>
            <p:cNvSpPr/>
            <p:nvPr/>
          </p:nvSpPr>
          <p:spPr>
            <a:xfrm>
              <a:off x="6159445" y="1589683"/>
              <a:ext cx="73022" cy="73025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8" name="Google Shape;598;p15"/>
          <p:cNvGrpSpPr/>
          <p:nvPr/>
        </p:nvGrpSpPr>
        <p:grpSpPr>
          <a:xfrm>
            <a:off x="6481531" y="5001658"/>
            <a:ext cx="2172938" cy="1440160"/>
            <a:chOff x="4957531" y="5001658"/>
            <a:chExt cx="2172938" cy="1440160"/>
          </a:xfrm>
        </p:grpSpPr>
        <p:sp>
          <p:nvSpPr>
            <p:cNvPr id="599" name="Google Shape;599;p15"/>
            <p:cNvSpPr/>
            <p:nvPr/>
          </p:nvSpPr>
          <p:spPr>
            <a:xfrm rot="-5400000">
              <a:off x="5572380" y="4386809"/>
              <a:ext cx="943240" cy="2172938"/>
            </a:xfrm>
            <a:prstGeom prst="arc">
              <a:avLst>
                <a:gd fmla="val 11297711" name="adj1"/>
                <a:gd fmla="val 17881394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5"/>
            <p:cNvSpPr/>
            <p:nvPr/>
          </p:nvSpPr>
          <p:spPr>
            <a:xfrm flipH="1" rot="10800000">
              <a:off x="5965643" y="5715582"/>
              <a:ext cx="433370" cy="435642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15"/>
            <p:cNvSpPr/>
            <p:nvPr/>
          </p:nvSpPr>
          <p:spPr>
            <a:xfrm flipH="1" rot="10800000">
              <a:off x="6146745" y="5899068"/>
              <a:ext cx="73022" cy="73675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15"/>
            <p:cNvSpPr/>
            <p:nvPr/>
          </p:nvSpPr>
          <p:spPr>
            <a:xfrm flipH="1">
              <a:off x="5605603" y="6150323"/>
              <a:ext cx="1152476" cy="2914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Cancha 2 libre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3" name="Google Shape;603;p15"/>
          <p:cNvSpPr txBox="1"/>
          <p:nvPr/>
        </p:nvSpPr>
        <p:spPr>
          <a:xfrm>
            <a:off x="839416" y="202689"/>
            <a:ext cx="11017224" cy="1049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UNA VEZ ABONADO EL TORNEO, LA PERSONA (JUGADOR) ESPERA POR ALGÚN OTRO JUGADOR PARA DISPUTAR SU PARTIDO. LUEGO, AMBOS JUGADORES PASAN A JUGAR SU PARTIDO A CUALQUIERA DE LAS DOS CANCHAS QUE POSEE EL CLUB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(EN UNA CANCHA SÓLO SE PUEDE JUGAR  UN PARTIDO POR VEZ).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6"/>
          <p:cNvSpPr txBox="1"/>
          <p:nvPr>
            <p:ph idx="4294967295" type="title"/>
          </p:nvPr>
        </p:nvSpPr>
        <p:spPr>
          <a:xfrm>
            <a:off x="1390650" y="161925"/>
            <a:ext cx="10801350" cy="987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Gill Sans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LAS DOS CANCHAS SE ENCUENTRAN OCUPADAS DEBEN ESPERAR A QUE SE LIBERE ALGUNA DE ELLAS PARA PODER JUGAR SU PARTIDO</a:t>
            </a:r>
            <a:r>
              <a:rPr lang="en-US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. UNA VEZ FINALIZADO EL PARTIDO SE RETIRAN A LA ZONA DE VESTUARIOS PARA FINALMENTE RETIRARSE DEL CLUB.</a:t>
            </a:r>
            <a:endParaRPr sz="20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0" name="Google Shape;610;p16"/>
          <p:cNvGrpSpPr/>
          <p:nvPr/>
        </p:nvGrpSpPr>
        <p:grpSpPr>
          <a:xfrm>
            <a:off x="3816946" y="3181913"/>
            <a:ext cx="1342285" cy="809947"/>
            <a:chOff x="2292946" y="3181912"/>
            <a:chExt cx="1342285" cy="809947"/>
          </a:xfrm>
        </p:grpSpPr>
        <p:cxnSp>
          <p:nvCxnSpPr>
            <p:cNvPr id="611" name="Google Shape;611;p16"/>
            <p:cNvCxnSpPr>
              <a:endCxn id="612" idx="2"/>
            </p:cNvCxnSpPr>
            <p:nvPr/>
          </p:nvCxnSpPr>
          <p:spPr>
            <a:xfrm>
              <a:off x="2292946" y="3774459"/>
              <a:ext cx="576300" cy="1500"/>
            </a:xfrm>
            <a:prstGeom prst="straightConnector1">
              <a:avLst/>
            </a:prstGeom>
            <a:noFill/>
            <a:ln cap="flat" cmpd="sng" w="28575">
              <a:solidFill>
                <a:srgbClr val="A5A5A5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612" name="Google Shape;612;p16"/>
            <p:cNvSpPr/>
            <p:nvPr/>
          </p:nvSpPr>
          <p:spPr>
            <a:xfrm>
              <a:off x="2869246" y="3560059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16"/>
            <p:cNvSpPr/>
            <p:nvPr/>
          </p:nvSpPr>
          <p:spPr>
            <a:xfrm>
              <a:off x="2555776" y="3181912"/>
              <a:ext cx="1079455" cy="3911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Abonando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Inscripción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4" name="Google Shape;614;p16"/>
          <p:cNvGrpSpPr/>
          <p:nvPr/>
        </p:nvGrpSpPr>
        <p:grpSpPr>
          <a:xfrm>
            <a:off x="1847528" y="2965698"/>
            <a:ext cx="2430743" cy="1602424"/>
            <a:chOff x="323527" y="2965698"/>
            <a:chExt cx="2430743" cy="1602424"/>
          </a:xfrm>
        </p:grpSpPr>
        <p:grpSp>
          <p:nvGrpSpPr>
            <p:cNvPr id="615" name="Google Shape;615;p16"/>
            <p:cNvGrpSpPr/>
            <p:nvPr/>
          </p:nvGrpSpPr>
          <p:grpSpPr>
            <a:xfrm>
              <a:off x="323527" y="2983797"/>
              <a:ext cx="1969581" cy="1584325"/>
              <a:chOff x="323527" y="2983797"/>
              <a:chExt cx="1969581" cy="1584325"/>
            </a:xfrm>
          </p:grpSpPr>
          <p:sp>
            <p:nvSpPr>
              <p:cNvPr id="616" name="Google Shape;616;p16"/>
              <p:cNvSpPr/>
              <p:nvPr/>
            </p:nvSpPr>
            <p:spPr>
              <a:xfrm>
                <a:off x="323527" y="2983797"/>
                <a:ext cx="720081" cy="3616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Llega un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jugador</a:t>
                </a:r>
                <a:endParaRPr b="0" i="0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17" name="Google Shape;617;p16"/>
              <p:cNvGrpSpPr/>
              <p:nvPr/>
            </p:nvGrpSpPr>
            <p:grpSpPr>
              <a:xfrm>
                <a:off x="637315" y="3344160"/>
                <a:ext cx="1655794" cy="1223962"/>
                <a:chOff x="637315" y="3344160"/>
                <a:chExt cx="1655794" cy="1223962"/>
              </a:xfrm>
            </p:grpSpPr>
            <p:cxnSp>
              <p:nvCxnSpPr>
                <p:cNvPr id="618" name="Google Shape;618;p16"/>
                <p:cNvCxnSpPr/>
                <p:nvPr/>
              </p:nvCxnSpPr>
              <p:spPr>
                <a:xfrm rot="5400000">
                  <a:off x="241233" y="3740241"/>
                  <a:ext cx="792163" cy="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rgbClr val="A5A5A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19" name="Google Shape;619;p16"/>
                <p:cNvCxnSpPr/>
                <p:nvPr/>
              </p:nvCxnSpPr>
              <p:spPr>
                <a:xfrm>
                  <a:off x="637315" y="3775959"/>
                  <a:ext cx="604812" cy="1588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A5A5A5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  <p:sp>
              <p:nvSpPr>
                <p:cNvPr id="620" name="Google Shape;620;p16"/>
                <p:cNvSpPr/>
                <p:nvPr/>
              </p:nvSpPr>
              <p:spPr>
                <a:xfrm>
                  <a:off x="1242126" y="3560059"/>
                  <a:ext cx="431782" cy="431800"/>
                </a:xfrm>
                <a:prstGeom prst="ellipse">
                  <a:avLst/>
                </a:prstGeom>
                <a:noFill/>
                <a:ln cap="flat" cmpd="sng" w="28575">
                  <a:solidFill>
                    <a:srgbClr val="A5A5A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621" name="Google Shape;621;p16"/>
                <p:cNvCxnSpPr/>
                <p:nvPr/>
              </p:nvCxnSpPr>
              <p:spPr>
                <a:xfrm rot="5400000">
                  <a:off x="1896925" y="3740241"/>
                  <a:ext cx="792163" cy="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rgbClr val="A5A5A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22" name="Google Shape;622;p16"/>
                <p:cNvCxnSpPr>
                  <a:stCxn id="620" idx="6"/>
                </p:cNvCxnSpPr>
                <p:nvPr/>
              </p:nvCxnSpPr>
              <p:spPr>
                <a:xfrm>
                  <a:off x="1673908" y="3775959"/>
                  <a:ext cx="619200" cy="15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A5A5A5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  <p:sp>
              <p:nvSpPr>
                <p:cNvPr id="623" name="Google Shape;623;p16"/>
                <p:cNvSpPr/>
                <p:nvPr/>
              </p:nvSpPr>
              <p:spPr>
                <a:xfrm>
                  <a:off x="853205" y="3991859"/>
                  <a:ext cx="1296013" cy="5762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rgbClr val="7F7F7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Jugador esperando para pagar</a:t>
                  </a:r>
                  <a:endParaRPr b="0" i="0" sz="1000" u="none" cap="none" strike="noStrik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624" name="Google Shape;624;p16"/>
            <p:cNvSpPr/>
            <p:nvPr/>
          </p:nvSpPr>
          <p:spPr>
            <a:xfrm>
              <a:off x="1911472" y="2965698"/>
              <a:ext cx="842798" cy="350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Comienza Inscripción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5" name="Google Shape;625;p16"/>
          <p:cNvGrpSpPr/>
          <p:nvPr/>
        </p:nvGrpSpPr>
        <p:grpSpPr>
          <a:xfrm>
            <a:off x="3385187" y="2193346"/>
            <a:ext cx="2172938" cy="1427460"/>
            <a:chOff x="1861187" y="2193346"/>
            <a:chExt cx="2172938" cy="1427460"/>
          </a:xfrm>
        </p:grpSpPr>
        <p:sp>
          <p:nvSpPr>
            <p:cNvPr id="626" name="Google Shape;626;p16"/>
            <p:cNvSpPr/>
            <p:nvPr/>
          </p:nvSpPr>
          <p:spPr>
            <a:xfrm flipH="1" rot="-5400000">
              <a:off x="2480195" y="2066876"/>
              <a:ext cx="934922" cy="2172938"/>
            </a:xfrm>
            <a:prstGeom prst="arc">
              <a:avLst>
                <a:gd fmla="val 11297711" name="adj1"/>
                <a:gd fmla="val 17881394" name="adj2"/>
              </a:avLst>
            </a:prstGeom>
            <a:noFill/>
            <a:ln cap="flat" cmpd="sng" w="28575">
              <a:solidFill>
                <a:srgbClr val="A5A5A5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16"/>
            <p:cNvSpPr/>
            <p:nvPr/>
          </p:nvSpPr>
          <p:spPr>
            <a:xfrm>
              <a:off x="2869299" y="2481378"/>
              <a:ext cx="433370" cy="431800"/>
            </a:xfrm>
            <a:prstGeom prst="ellipse">
              <a:avLst/>
            </a:prstGeom>
            <a:noFill/>
            <a:ln cap="flat" cmpd="sng" w="2857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16"/>
            <p:cNvSpPr/>
            <p:nvPr/>
          </p:nvSpPr>
          <p:spPr>
            <a:xfrm>
              <a:off x="3050401" y="2658285"/>
              <a:ext cx="73022" cy="73025"/>
            </a:xfrm>
            <a:prstGeom prst="ellipse">
              <a:avLst/>
            </a:prstGeom>
            <a:solidFill>
              <a:srgbClr val="7F7F7F"/>
            </a:solidFill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16"/>
            <p:cNvSpPr/>
            <p:nvPr/>
          </p:nvSpPr>
          <p:spPr>
            <a:xfrm>
              <a:off x="2509259" y="2193346"/>
              <a:ext cx="1152476" cy="288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Cobrador libre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0" name="Google Shape;630;p16"/>
          <p:cNvSpPr/>
          <p:nvPr/>
        </p:nvSpPr>
        <p:spPr>
          <a:xfrm rot="5400000">
            <a:off x="4304928" y="2091093"/>
            <a:ext cx="934922" cy="2122140"/>
          </a:xfrm>
          <a:prstGeom prst="arc">
            <a:avLst>
              <a:gd fmla="val 11297711" name="adj1"/>
              <a:gd fmla="val 18119412" name="adj2"/>
            </a:avLst>
          </a:prstGeom>
          <a:noFill/>
          <a:ln cap="flat" cmpd="sng" w="28575">
            <a:solidFill>
              <a:srgbClr val="A5A5A5"/>
            </a:solidFill>
            <a:prstDash val="solid"/>
            <a:round/>
            <a:headEnd len="med" w="med" type="stealth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1" name="Google Shape;631;p16"/>
          <p:cNvCxnSpPr/>
          <p:nvPr/>
        </p:nvCxnSpPr>
        <p:spPr>
          <a:xfrm>
            <a:off x="4825028" y="3775960"/>
            <a:ext cx="576558" cy="3151"/>
          </a:xfrm>
          <a:prstGeom prst="straightConnector1">
            <a:avLst/>
          </a:prstGeom>
          <a:noFill/>
          <a:ln cap="flat" cmpd="sng" w="28575">
            <a:solidFill>
              <a:srgbClr val="A5A5A5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632" name="Google Shape;632;p16"/>
          <p:cNvGrpSpPr/>
          <p:nvPr/>
        </p:nvGrpSpPr>
        <p:grpSpPr>
          <a:xfrm>
            <a:off x="4655840" y="3345474"/>
            <a:ext cx="1440160" cy="1235654"/>
            <a:chOff x="3131840" y="3345474"/>
            <a:chExt cx="1440160" cy="1235654"/>
          </a:xfrm>
        </p:grpSpPr>
        <p:cxnSp>
          <p:nvCxnSpPr>
            <p:cNvPr id="633" name="Google Shape;633;p16"/>
            <p:cNvCxnSpPr/>
            <p:nvPr/>
          </p:nvCxnSpPr>
          <p:spPr>
            <a:xfrm rot="5400000">
              <a:off x="3481329" y="3741556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34" name="Google Shape;634;p16"/>
            <p:cNvSpPr/>
            <p:nvPr/>
          </p:nvSpPr>
          <p:spPr>
            <a:xfrm>
              <a:off x="3131840" y="4137562"/>
              <a:ext cx="1440160" cy="4435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Finaliza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Inscripción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5" name="Google Shape;635;p16"/>
          <p:cNvGrpSpPr/>
          <p:nvPr/>
        </p:nvGrpSpPr>
        <p:grpSpPr>
          <a:xfrm>
            <a:off x="5401387" y="3561746"/>
            <a:ext cx="2041648" cy="431800"/>
            <a:chOff x="3877387" y="3561746"/>
            <a:chExt cx="2041648" cy="431800"/>
          </a:xfrm>
        </p:grpSpPr>
        <p:sp>
          <p:nvSpPr>
            <p:cNvPr id="636" name="Google Shape;636;p16"/>
            <p:cNvSpPr/>
            <p:nvPr/>
          </p:nvSpPr>
          <p:spPr>
            <a:xfrm>
              <a:off x="4441387" y="3561746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16"/>
            <p:cNvSpPr/>
            <p:nvPr/>
          </p:nvSpPr>
          <p:spPr>
            <a:xfrm>
              <a:off x="4839580" y="3581019"/>
              <a:ext cx="1079455" cy="349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Esperando oponente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38" name="Google Shape;638;p16"/>
            <p:cNvCxnSpPr>
              <a:endCxn id="636" idx="2"/>
            </p:cNvCxnSpPr>
            <p:nvPr/>
          </p:nvCxnSpPr>
          <p:spPr>
            <a:xfrm>
              <a:off x="3877387" y="3777646"/>
              <a:ext cx="564000" cy="0"/>
            </a:xfrm>
            <a:prstGeom prst="straightConnector1">
              <a:avLst/>
            </a:prstGeom>
            <a:noFill/>
            <a:ln cap="flat" cmpd="sng" w="28575">
              <a:solidFill>
                <a:srgbClr val="7F7F7F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639" name="Google Shape;639;p16"/>
          <p:cNvGrpSpPr/>
          <p:nvPr/>
        </p:nvGrpSpPr>
        <p:grpSpPr>
          <a:xfrm>
            <a:off x="6181279" y="2311887"/>
            <a:ext cx="1265949" cy="1313095"/>
            <a:chOff x="4657278" y="2311887"/>
            <a:chExt cx="1265949" cy="1313095"/>
          </a:xfrm>
        </p:grpSpPr>
        <p:cxnSp>
          <p:nvCxnSpPr>
            <p:cNvPr id="640" name="Google Shape;640;p16"/>
            <p:cNvCxnSpPr/>
            <p:nvPr/>
          </p:nvCxnSpPr>
          <p:spPr>
            <a:xfrm flipH="1" rot="10800000">
              <a:off x="4809936" y="2841418"/>
              <a:ext cx="530858" cy="78356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641" name="Google Shape;641;p16"/>
            <p:cNvCxnSpPr/>
            <p:nvPr/>
          </p:nvCxnSpPr>
          <p:spPr>
            <a:xfrm rot="5400000">
              <a:off x="4993497" y="2707968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2" name="Google Shape;642;p16"/>
            <p:cNvCxnSpPr/>
            <p:nvPr/>
          </p:nvCxnSpPr>
          <p:spPr>
            <a:xfrm flipH="1" rot="10800000">
              <a:off x="4657278" y="2553386"/>
              <a:ext cx="692448" cy="100836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643" name="Google Shape;643;p16"/>
            <p:cNvSpPr/>
            <p:nvPr/>
          </p:nvSpPr>
          <p:spPr>
            <a:xfrm>
              <a:off x="4987123" y="3104050"/>
              <a:ext cx="936104" cy="360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Comienza partido 1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4" name="Google Shape;644;p16"/>
          <p:cNvGrpSpPr/>
          <p:nvPr/>
        </p:nvGrpSpPr>
        <p:grpSpPr>
          <a:xfrm>
            <a:off x="6181279" y="3930311"/>
            <a:ext cx="1308365" cy="1287447"/>
            <a:chOff x="4657278" y="3930310"/>
            <a:chExt cx="1308365" cy="1287447"/>
          </a:xfrm>
        </p:grpSpPr>
        <p:cxnSp>
          <p:nvCxnSpPr>
            <p:cNvPr id="645" name="Google Shape;645;p16"/>
            <p:cNvCxnSpPr/>
            <p:nvPr/>
          </p:nvCxnSpPr>
          <p:spPr>
            <a:xfrm rot="5400000">
              <a:off x="4993497" y="4821676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6" name="Google Shape;646;p16"/>
            <p:cNvCxnSpPr/>
            <p:nvPr/>
          </p:nvCxnSpPr>
          <p:spPr>
            <a:xfrm>
              <a:off x="4809936" y="3930310"/>
              <a:ext cx="530844" cy="783316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647" name="Google Shape;647;p16"/>
            <p:cNvCxnSpPr/>
            <p:nvPr/>
          </p:nvCxnSpPr>
          <p:spPr>
            <a:xfrm>
              <a:off x="4657278" y="3993546"/>
              <a:ext cx="689761" cy="1011436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648" name="Google Shape;648;p16"/>
            <p:cNvSpPr/>
            <p:nvPr/>
          </p:nvSpPr>
          <p:spPr>
            <a:xfrm>
              <a:off x="5029539" y="4065554"/>
              <a:ext cx="936104" cy="360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Comienza partido 2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9" name="Google Shape;649;p16"/>
          <p:cNvGrpSpPr/>
          <p:nvPr/>
        </p:nvGrpSpPr>
        <p:grpSpPr>
          <a:xfrm>
            <a:off x="6929032" y="2108640"/>
            <a:ext cx="1399216" cy="804663"/>
            <a:chOff x="5405032" y="2108639"/>
            <a:chExt cx="1399216" cy="804663"/>
          </a:xfrm>
        </p:grpSpPr>
        <p:cxnSp>
          <p:nvCxnSpPr>
            <p:cNvPr id="650" name="Google Shape;650;p16"/>
            <p:cNvCxnSpPr/>
            <p:nvPr/>
          </p:nvCxnSpPr>
          <p:spPr>
            <a:xfrm>
              <a:off x="5408625" y="2578552"/>
              <a:ext cx="576239" cy="15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651" name="Google Shape;651;p16"/>
            <p:cNvSpPr/>
            <p:nvPr/>
          </p:nvSpPr>
          <p:spPr>
            <a:xfrm>
              <a:off x="5965909" y="2481502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16"/>
            <p:cNvSpPr/>
            <p:nvPr/>
          </p:nvSpPr>
          <p:spPr>
            <a:xfrm>
              <a:off x="5580112" y="2108639"/>
              <a:ext cx="1224136" cy="312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Tenistas jugando en cancha 1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53" name="Google Shape;653;p16"/>
            <p:cNvCxnSpPr/>
            <p:nvPr/>
          </p:nvCxnSpPr>
          <p:spPr>
            <a:xfrm>
              <a:off x="5405032" y="2794576"/>
              <a:ext cx="576239" cy="15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654" name="Google Shape;654;p16"/>
          <p:cNvGrpSpPr/>
          <p:nvPr/>
        </p:nvGrpSpPr>
        <p:grpSpPr>
          <a:xfrm>
            <a:off x="6929527" y="4623378"/>
            <a:ext cx="1398721" cy="749838"/>
            <a:chOff x="5405526" y="4623378"/>
            <a:chExt cx="1398721" cy="749838"/>
          </a:xfrm>
        </p:grpSpPr>
        <p:sp>
          <p:nvSpPr>
            <p:cNvPr id="655" name="Google Shape;655;p16"/>
            <p:cNvSpPr/>
            <p:nvPr/>
          </p:nvSpPr>
          <p:spPr>
            <a:xfrm>
              <a:off x="5965818" y="4623378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16"/>
            <p:cNvSpPr/>
            <p:nvPr/>
          </p:nvSpPr>
          <p:spPr>
            <a:xfrm>
              <a:off x="5508104" y="5060967"/>
              <a:ext cx="1296143" cy="312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Tenistas jugando en cancha 2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57" name="Google Shape;657;p16"/>
            <p:cNvCxnSpPr/>
            <p:nvPr/>
          </p:nvCxnSpPr>
          <p:spPr>
            <a:xfrm>
              <a:off x="5409119" y="4725144"/>
              <a:ext cx="576239" cy="15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658" name="Google Shape;658;p16"/>
            <p:cNvCxnSpPr/>
            <p:nvPr/>
          </p:nvCxnSpPr>
          <p:spPr>
            <a:xfrm>
              <a:off x="5405526" y="4941168"/>
              <a:ext cx="576239" cy="15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sp>
        <p:nvSpPr>
          <p:cNvPr id="659" name="Google Shape;659;p16"/>
          <p:cNvSpPr/>
          <p:nvPr/>
        </p:nvSpPr>
        <p:spPr>
          <a:xfrm>
            <a:off x="7142303" y="1124745"/>
            <a:ext cx="1152476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Cancha 1 libre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0" name="Google Shape;660;p16"/>
          <p:cNvGrpSpPr/>
          <p:nvPr/>
        </p:nvGrpSpPr>
        <p:grpSpPr>
          <a:xfrm>
            <a:off x="6494231" y="1412776"/>
            <a:ext cx="2172938" cy="1139428"/>
            <a:chOff x="4970231" y="1412776"/>
            <a:chExt cx="2172938" cy="1139428"/>
          </a:xfrm>
        </p:grpSpPr>
        <p:sp>
          <p:nvSpPr>
            <p:cNvPr id="661" name="Google Shape;661;p16"/>
            <p:cNvSpPr/>
            <p:nvPr/>
          </p:nvSpPr>
          <p:spPr>
            <a:xfrm flipH="1" rot="-5400000">
              <a:off x="5589239" y="998274"/>
              <a:ext cx="934922" cy="2172938"/>
            </a:xfrm>
            <a:prstGeom prst="arc">
              <a:avLst>
                <a:gd fmla="val 11297711" name="adj1"/>
                <a:gd fmla="val 17881394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16"/>
            <p:cNvSpPr/>
            <p:nvPr/>
          </p:nvSpPr>
          <p:spPr>
            <a:xfrm>
              <a:off x="5978343" y="1412776"/>
              <a:ext cx="433370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16"/>
            <p:cNvSpPr/>
            <p:nvPr/>
          </p:nvSpPr>
          <p:spPr>
            <a:xfrm>
              <a:off x="6159445" y="1589683"/>
              <a:ext cx="73022" cy="73025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4" name="Google Shape;664;p16"/>
          <p:cNvGrpSpPr/>
          <p:nvPr/>
        </p:nvGrpSpPr>
        <p:grpSpPr>
          <a:xfrm>
            <a:off x="6481531" y="5001658"/>
            <a:ext cx="2172938" cy="1440160"/>
            <a:chOff x="4957531" y="5001658"/>
            <a:chExt cx="2172938" cy="1440160"/>
          </a:xfrm>
        </p:grpSpPr>
        <p:sp>
          <p:nvSpPr>
            <p:cNvPr id="665" name="Google Shape;665;p16"/>
            <p:cNvSpPr/>
            <p:nvPr/>
          </p:nvSpPr>
          <p:spPr>
            <a:xfrm rot="-5400000">
              <a:off x="5572380" y="4386809"/>
              <a:ext cx="943240" cy="2172938"/>
            </a:xfrm>
            <a:prstGeom prst="arc">
              <a:avLst>
                <a:gd fmla="val 11297711" name="adj1"/>
                <a:gd fmla="val 17881394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16"/>
            <p:cNvSpPr/>
            <p:nvPr/>
          </p:nvSpPr>
          <p:spPr>
            <a:xfrm flipH="1" rot="10800000">
              <a:off x="5965643" y="5715582"/>
              <a:ext cx="433370" cy="435642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16"/>
            <p:cNvSpPr/>
            <p:nvPr/>
          </p:nvSpPr>
          <p:spPr>
            <a:xfrm flipH="1" rot="10800000">
              <a:off x="6146745" y="5899068"/>
              <a:ext cx="73022" cy="73675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16"/>
            <p:cNvSpPr/>
            <p:nvPr/>
          </p:nvSpPr>
          <p:spPr>
            <a:xfrm flipH="1">
              <a:off x="5605603" y="6150323"/>
              <a:ext cx="1152476" cy="2914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Cancha 2 libre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9" name="Google Shape;669;p16"/>
          <p:cNvGrpSpPr/>
          <p:nvPr/>
        </p:nvGrpSpPr>
        <p:grpSpPr>
          <a:xfrm rot="-2126153">
            <a:off x="99620" y="186491"/>
            <a:ext cx="5008328" cy="3423763"/>
            <a:chOff x="5920268" y="11776"/>
            <a:chExt cx="4533223" cy="3137163"/>
          </a:xfrm>
        </p:grpSpPr>
        <p:pic>
          <p:nvPicPr>
            <p:cNvPr descr="C:\Users\Vero\Dropbox\Con Nico\hojita.png" id="670" name="Google Shape;670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1602170">
              <a:off x="5972634" y="938301"/>
              <a:ext cx="4428492" cy="12841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1" name="Google Shape;671;p16"/>
            <p:cNvSpPr txBox="1"/>
            <p:nvPr/>
          </p:nvSpPr>
          <p:spPr>
            <a:xfrm rot="1572087">
              <a:off x="6227827" y="1043389"/>
              <a:ext cx="3841012" cy="10288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Esto es redundante, pero hay que notar que puede haber jugadores en “Esperando Oponente” porque las canchas están ocupadas</a:t>
              </a:r>
              <a:endParaRPr b="1" i="0" sz="1800" u="none" cap="none" strike="noStrike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17"/>
          <p:cNvSpPr txBox="1"/>
          <p:nvPr>
            <p:ph idx="4294967295" type="title"/>
          </p:nvPr>
        </p:nvSpPr>
        <p:spPr>
          <a:xfrm>
            <a:off x="1463675" y="152400"/>
            <a:ext cx="10728325" cy="987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11111"/>
              <a:buFont typeface="Gill Sans"/>
              <a:buNone/>
            </a:pPr>
            <a:r>
              <a:rPr lang="en-US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SI LAS DOS CANCHAS SE ENCUENTRAN OCUPADAS DEBEN ESPERAR A QUE SE LIBERE ALGUNA DE ELLAS PARA PODER JUGAR SU PARTIDO.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 VEZ FINALIZADO EL PARTIDO</a:t>
            </a:r>
            <a:r>
              <a:rPr lang="en-US" sz="2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SE RETIRAN A LA ZONA DE VESTUARIOS PARA FINALMENTE RETIRARSE DEL CLUB.</a:t>
            </a:r>
            <a:endParaRPr sz="20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8" name="Google Shape;678;p17"/>
          <p:cNvGrpSpPr/>
          <p:nvPr/>
        </p:nvGrpSpPr>
        <p:grpSpPr>
          <a:xfrm>
            <a:off x="3816946" y="3181913"/>
            <a:ext cx="1342285" cy="809947"/>
            <a:chOff x="2292946" y="3181912"/>
            <a:chExt cx="1342285" cy="809947"/>
          </a:xfrm>
        </p:grpSpPr>
        <p:cxnSp>
          <p:nvCxnSpPr>
            <p:cNvPr id="679" name="Google Shape;679;p17"/>
            <p:cNvCxnSpPr>
              <a:endCxn id="680" idx="2"/>
            </p:cNvCxnSpPr>
            <p:nvPr/>
          </p:nvCxnSpPr>
          <p:spPr>
            <a:xfrm>
              <a:off x="2292946" y="3774459"/>
              <a:ext cx="576300" cy="1500"/>
            </a:xfrm>
            <a:prstGeom prst="straightConnector1">
              <a:avLst/>
            </a:prstGeom>
            <a:noFill/>
            <a:ln cap="flat" cmpd="sng" w="28575">
              <a:solidFill>
                <a:srgbClr val="A5A5A5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680" name="Google Shape;680;p17"/>
            <p:cNvSpPr/>
            <p:nvPr/>
          </p:nvSpPr>
          <p:spPr>
            <a:xfrm>
              <a:off x="2869246" y="3560059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17"/>
            <p:cNvSpPr/>
            <p:nvPr/>
          </p:nvSpPr>
          <p:spPr>
            <a:xfrm>
              <a:off x="2555776" y="3181912"/>
              <a:ext cx="1079455" cy="3911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Abonando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Inscripción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2" name="Google Shape;682;p17"/>
          <p:cNvGrpSpPr/>
          <p:nvPr/>
        </p:nvGrpSpPr>
        <p:grpSpPr>
          <a:xfrm>
            <a:off x="1847528" y="2965698"/>
            <a:ext cx="2430743" cy="1602424"/>
            <a:chOff x="323527" y="2965698"/>
            <a:chExt cx="2430743" cy="1602424"/>
          </a:xfrm>
        </p:grpSpPr>
        <p:grpSp>
          <p:nvGrpSpPr>
            <p:cNvPr id="683" name="Google Shape;683;p17"/>
            <p:cNvGrpSpPr/>
            <p:nvPr/>
          </p:nvGrpSpPr>
          <p:grpSpPr>
            <a:xfrm>
              <a:off x="323527" y="2983797"/>
              <a:ext cx="1969581" cy="1584325"/>
              <a:chOff x="323527" y="2983797"/>
              <a:chExt cx="1969581" cy="1584325"/>
            </a:xfrm>
          </p:grpSpPr>
          <p:sp>
            <p:nvSpPr>
              <p:cNvPr id="684" name="Google Shape;684;p17"/>
              <p:cNvSpPr/>
              <p:nvPr/>
            </p:nvSpPr>
            <p:spPr>
              <a:xfrm>
                <a:off x="323527" y="2983797"/>
                <a:ext cx="720081" cy="3616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Llega un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jugador</a:t>
                </a:r>
                <a:endParaRPr b="0" i="0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85" name="Google Shape;685;p17"/>
              <p:cNvGrpSpPr/>
              <p:nvPr/>
            </p:nvGrpSpPr>
            <p:grpSpPr>
              <a:xfrm>
                <a:off x="637315" y="3344160"/>
                <a:ext cx="1655794" cy="1223962"/>
                <a:chOff x="637315" y="3344160"/>
                <a:chExt cx="1655794" cy="1223962"/>
              </a:xfrm>
            </p:grpSpPr>
            <p:cxnSp>
              <p:nvCxnSpPr>
                <p:cNvPr id="686" name="Google Shape;686;p17"/>
                <p:cNvCxnSpPr/>
                <p:nvPr/>
              </p:nvCxnSpPr>
              <p:spPr>
                <a:xfrm rot="5400000">
                  <a:off x="241233" y="3740241"/>
                  <a:ext cx="792163" cy="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rgbClr val="A5A5A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87" name="Google Shape;687;p17"/>
                <p:cNvCxnSpPr/>
                <p:nvPr/>
              </p:nvCxnSpPr>
              <p:spPr>
                <a:xfrm>
                  <a:off x="637315" y="3775959"/>
                  <a:ext cx="604812" cy="1588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A5A5A5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  <p:sp>
              <p:nvSpPr>
                <p:cNvPr id="688" name="Google Shape;688;p17"/>
                <p:cNvSpPr/>
                <p:nvPr/>
              </p:nvSpPr>
              <p:spPr>
                <a:xfrm>
                  <a:off x="1242126" y="3560059"/>
                  <a:ext cx="431782" cy="431800"/>
                </a:xfrm>
                <a:prstGeom prst="ellipse">
                  <a:avLst/>
                </a:prstGeom>
                <a:noFill/>
                <a:ln cap="flat" cmpd="sng" w="28575">
                  <a:solidFill>
                    <a:srgbClr val="A5A5A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689" name="Google Shape;689;p17"/>
                <p:cNvCxnSpPr/>
                <p:nvPr/>
              </p:nvCxnSpPr>
              <p:spPr>
                <a:xfrm rot="5400000">
                  <a:off x="1896925" y="3740241"/>
                  <a:ext cx="792163" cy="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rgbClr val="A5A5A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90" name="Google Shape;690;p17"/>
                <p:cNvCxnSpPr>
                  <a:stCxn id="688" idx="6"/>
                </p:cNvCxnSpPr>
                <p:nvPr/>
              </p:nvCxnSpPr>
              <p:spPr>
                <a:xfrm>
                  <a:off x="1673908" y="3775959"/>
                  <a:ext cx="619200" cy="15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A5A5A5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  <p:sp>
              <p:nvSpPr>
                <p:cNvPr id="691" name="Google Shape;691;p17"/>
                <p:cNvSpPr/>
                <p:nvPr/>
              </p:nvSpPr>
              <p:spPr>
                <a:xfrm>
                  <a:off x="853205" y="3991859"/>
                  <a:ext cx="1296013" cy="5762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rgbClr val="7F7F7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Jugador esperando para pagar</a:t>
                  </a:r>
                  <a:endParaRPr b="0" i="0" sz="1000" u="none" cap="none" strike="noStrik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692" name="Google Shape;692;p17"/>
            <p:cNvSpPr/>
            <p:nvPr/>
          </p:nvSpPr>
          <p:spPr>
            <a:xfrm>
              <a:off x="1911472" y="2965698"/>
              <a:ext cx="842798" cy="350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Comienza Inscripción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3" name="Google Shape;693;p17"/>
          <p:cNvGrpSpPr/>
          <p:nvPr/>
        </p:nvGrpSpPr>
        <p:grpSpPr>
          <a:xfrm>
            <a:off x="3385187" y="2193346"/>
            <a:ext cx="2172938" cy="1427460"/>
            <a:chOff x="1861187" y="2193346"/>
            <a:chExt cx="2172938" cy="1427460"/>
          </a:xfrm>
        </p:grpSpPr>
        <p:sp>
          <p:nvSpPr>
            <p:cNvPr id="694" name="Google Shape;694;p17"/>
            <p:cNvSpPr/>
            <p:nvPr/>
          </p:nvSpPr>
          <p:spPr>
            <a:xfrm flipH="1" rot="-5400000">
              <a:off x="2480195" y="2066876"/>
              <a:ext cx="934922" cy="2172938"/>
            </a:xfrm>
            <a:prstGeom prst="arc">
              <a:avLst>
                <a:gd fmla="val 11297711" name="adj1"/>
                <a:gd fmla="val 17881394" name="adj2"/>
              </a:avLst>
            </a:prstGeom>
            <a:noFill/>
            <a:ln cap="flat" cmpd="sng" w="28575">
              <a:solidFill>
                <a:srgbClr val="A5A5A5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17"/>
            <p:cNvSpPr/>
            <p:nvPr/>
          </p:nvSpPr>
          <p:spPr>
            <a:xfrm>
              <a:off x="2869299" y="2481378"/>
              <a:ext cx="433370" cy="431800"/>
            </a:xfrm>
            <a:prstGeom prst="ellipse">
              <a:avLst/>
            </a:prstGeom>
            <a:noFill/>
            <a:ln cap="flat" cmpd="sng" w="2857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17"/>
            <p:cNvSpPr/>
            <p:nvPr/>
          </p:nvSpPr>
          <p:spPr>
            <a:xfrm>
              <a:off x="3050401" y="2658285"/>
              <a:ext cx="73022" cy="73025"/>
            </a:xfrm>
            <a:prstGeom prst="ellipse">
              <a:avLst/>
            </a:prstGeom>
            <a:solidFill>
              <a:srgbClr val="7F7F7F"/>
            </a:solidFill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17"/>
            <p:cNvSpPr/>
            <p:nvPr/>
          </p:nvSpPr>
          <p:spPr>
            <a:xfrm>
              <a:off x="2509259" y="2193346"/>
              <a:ext cx="1152476" cy="288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Cobrador libre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8" name="Google Shape;698;p17"/>
          <p:cNvSpPr/>
          <p:nvPr/>
        </p:nvSpPr>
        <p:spPr>
          <a:xfrm rot="5400000">
            <a:off x="4304928" y="2091093"/>
            <a:ext cx="934922" cy="2122140"/>
          </a:xfrm>
          <a:prstGeom prst="arc">
            <a:avLst>
              <a:gd fmla="val 11297711" name="adj1"/>
              <a:gd fmla="val 18119412" name="adj2"/>
            </a:avLst>
          </a:prstGeom>
          <a:noFill/>
          <a:ln cap="flat" cmpd="sng" w="28575">
            <a:solidFill>
              <a:srgbClr val="A5A5A5"/>
            </a:solidFill>
            <a:prstDash val="solid"/>
            <a:round/>
            <a:headEnd len="med" w="med" type="stealth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9" name="Google Shape;699;p17"/>
          <p:cNvCxnSpPr/>
          <p:nvPr/>
        </p:nvCxnSpPr>
        <p:spPr>
          <a:xfrm>
            <a:off x="4825028" y="3775960"/>
            <a:ext cx="576558" cy="3151"/>
          </a:xfrm>
          <a:prstGeom prst="straightConnector1">
            <a:avLst/>
          </a:prstGeom>
          <a:noFill/>
          <a:ln cap="flat" cmpd="sng" w="28575">
            <a:solidFill>
              <a:srgbClr val="A5A5A5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700" name="Google Shape;700;p17"/>
          <p:cNvGrpSpPr/>
          <p:nvPr/>
        </p:nvGrpSpPr>
        <p:grpSpPr>
          <a:xfrm>
            <a:off x="4655840" y="3345474"/>
            <a:ext cx="1440160" cy="1235654"/>
            <a:chOff x="3131840" y="3345474"/>
            <a:chExt cx="1440160" cy="1235654"/>
          </a:xfrm>
        </p:grpSpPr>
        <p:cxnSp>
          <p:nvCxnSpPr>
            <p:cNvPr id="701" name="Google Shape;701;p17"/>
            <p:cNvCxnSpPr/>
            <p:nvPr/>
          </p:nvCxnSpPr>
          <p:spPr>
            <a:xfrm rot="5400000">
              <a:off x="3481329" y="3741556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02" name="Google Shape;702;p17"/>
            <p:cNvSpPr/>
            <p:nvPr/>
          </p:nvSpPr>
          <p:spPr>
            <a:xfrm>
              <a:off x="3131840" y="4137562"/>
              <a:ext cx="1440160" cy="4435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Finaliza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Inscripción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3" name="Google Shape;703;p17"/>
          <p:cNvGrpSpPr/>
          <p:nvPr/>
        </p:nvGrpSpPr>
        <p:grpSpPr>
          <a:xfrm>
            <a:off x="5401387" y="3561746"/>
            <a:ext cx="2041648" cy="431800"/>
            <a:chOff x="3877387" y="3561746"/>
            <a:chExt cx="2041648" cy="431800"/>
          </a:xfrm>
        </p:grpSpPr>
        <p:sp>
          <p:nvSpPr>
            <p:cNvPr id="704" name="Google Shape;704;p17"/>
            <p:cNvSpPr/>
            <p:nvPr/>
          </p:nvSpPr>
          <p:spPr>
            <a:xfrm>
              <a:off x="4441387" y="3561746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4839580" y="3581019"/>
              <a:ext cx="1079455" cy="349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Esperando oponente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06" name="Google Shape;706;p17"/>
            <p:cNvCxnSpPr>
              <a:endCxn id="704" idx="2"/>
            </p:cNvCxnSpPr>
            <p:nvPr/>
          </p:nvCxnSpPr>
          <p:spPr>
            <a:xfrm>
              <a:off x="3877387" y="3777646"/>
              <a:ext cx="564000" cy="0"/>
            </a:xfrm>
            <a:prstGeom prst="straightConnector1">
              <a:avLst/>
            </a:prstGeom>
            <a:noFill/>
            <a:ln cap="flat" cmpd="sng" w="28575">
              <a:solidFill>
                <a:srgbClr val="7F7F7F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707" name="Google Shape;707;p17"/>
          <p:cNvGrpSpPr/>
          <p:nvPr/>
        </p:nvGrpSpPr>
        <p:grpSpPr>
          <a:xfrm>
            <a:off x="6181279" y="2311887"/>
            <a:ext cx="1265949" cy="1313095"/>
            <a:chOff x="4657278" y="2311887"/>
            <a:chExt cx="1265949" cy="1313095"/>
          </a:xfrm>
        </p:grpSpPr>
        <p:cxnSp>
          <p:nvCxnSpPr>
            <p:cNvPr id="708" name="Google Shape;708;p17"/>
            <p:cNvCxnSpPr/>
            <p:nvPr/>
          </p:nvCxnSpPr>
          <p:spPr>
            <a:xfrm flipH="1" rot="10800000">
              <a:off x="4809936" y="2841418"/>
              <a:ext cx="530858" cy="783564"/>
            </a:xfrm>
            <a:prstGeom prst="straightConnector1">
              <a:avLst/>
            </a:prstGeom>
            <a:noFill/>
            <a:ln cap="flat" cmpd="sng" w="28575">
              <a:solidFill>
                <a:srgbClr val="7F7F7F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709" name="Google Shape;709;p17"/>
            <p:cNvCxnSpPr/>
            <p:nvPr/>
          </p:nvCxnSpPr>
          <p:spPr>
            <a:xfrm rot="5400000">
              <a:off x="4993497" y="2707968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10" name="Google Shape;710;p17"/>
            <p:cNvCxnSpPr/>
            <p:nvPr/>
          </p:nvCxnSpPr>
          <p:spPr>
            <a:xfrm flipH="1" rot="10800000">
              <a:off x="4657278" y="2553386"/>
              <a:ext cx="692448" cy="1008360"/>
            </a:xfrm>
            <a:prstGeom prst="straightConnector1">
              <a:avLst/>
            </a:prstGeom>
            <a:noFill/>
            <a:ln cap="flat" cmpd="sng" w="28575">
              <a:solidFill>
                <a:srgbClr val="7F7F7F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711" name="Google Shape;711;p17"/>
            <p:cNvSpPr/>
            <p:nvPr/>
          </p:nvSpPr>
          <p:spPr>
            <a:xfrm>
              <a:off x="4987123" y="3104050"/>
              <a:ext cx="936104" cy="360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Comienza partido 1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2" name="Google Shape;712;p17"/>
          <p:cNvGrpSpPr/>
          <p:nvPr/>
        </p:nvGrpSpPr>
        <p:grpSpPr>
          <a:xfrm>
            <a:off x="6181279" y="3930311"/>
            <a:ext cx="1308365" cy="1287447"/>
            <a:chOff x="4657278" y="3930310"/>
            <a:chExt cx="1308365" cy="1287447"/>
          </a:xfrm>
        </p:grpSpPr>
        <p:cxnSp>
          <p:nvCxnSpPr>
            <p:cNvPr id="713" name="Google Shape;713;p17"/>
            <p:cNvCxnSpPr/>
            <p:nvPr/>
          </p:nvCxnSpPr>
          <p:spPr>
            <a:xfrm rot="5400000">
              <a:off x="4993497" y="4821676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14" name="Google Shape;714;p17"/>
            <p:cNvCxnSpPr/>
            <p:nvPr/>
          </p:nvCxnSpPr>
          <p:spPr>
            <a:xfrm>
              <a:off x="4809936" y="3930310"/>
              <a:ext cx="530844" cy="783316"/>
            </a:xfrm>
            <a:prstGeom prst="straightConnector1">
              <a:avLst/>
            </a:prstGeom>
            <a:noFill/>
            <a:ln cap="flat" cmpd="sng" w="28575">
              <a:solidFill>
                <a:srgbClr val="7F7F7F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715" name="Google Shape;715;p17"/>
            <p:cNvCxnSpPr/>
            <p:nvPr/>
          </p:nvCxnSpPr>
          <p:spPr>
            <a:xfrm>
              <a:off x="4657278" y="3993546"/>
              <a:ext cx="689761" cy="1011436"/>
            </a:xfrm>
            <a:prstGeom prst="straightConnector1">
              <a:avLst/>
            </a:prstGeom>
            <a:noFill/>
            <a:ln cap="flat" cmpd="sng" w="28575">
              <a:solidFill>
                <a:srgbClr val="7F7F7F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716" name="Google Shape;716;p17"/>
            <p:cNvSpPr/>
            <p:nvPr/>
          </p:nvSpPr>
          <p:spPr>
            <a:xfrm>
              <a:off x="5029539" y="4065554"/>
              <a:ext cx="936104" cy="360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Comienza partido 2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7" name="Google Shape;717;p17"/>
          <p:cNvGrpSpPr/>
          <p:nvPr/>
        </p:nvGrpSpPr>
        <p:grpSpPr>
          <a:xfrm>
            <a:off x="6929032" y="2108640"/>
            <a:ext cx="1399216" cy="804663"/>
            <a:chOff x="5405032" y="2108639"/>
            <a:chExt cx="1399216" cy="804663"/>
          </a:xfrm>
        </p:grpSpPr>
        <p:cxnSp>
          <p:nvCxnSpPr>
            <p:cNvPr id="718" name="Google Shape;718;p17"/>
            <p:cNvCxnSpPr/>
            <p:nvPr/>
          </p:nvCxnSpPr>
          <p:spPr>
            <a:xfrm>
              <a:off x="5408625" y="2578552"/>
              <a:ext cx="576239" cy="15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719" name="Google Shape;719;p17"/>
            <p:cNvSpPr/>
            <p:nvPr/>
          </p:nvSpPr>
          <p:spPr>
            <a:xfrm>
              <a:off x="5965909" y="2481502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5580112" y="2108639"/>
              <a:ext cx="1224136" cy="312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Tenistas jugando en cancha 1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21" name="Google Shape;721;p17"/>
            <p:cNvCxnSpPr/>
            <p:nvPr/>
          </p:nvCxnSpPr>
          <p:spPr>
            <a:xfrm>
              <a:off x="5405032" y="2794576"/>
              <a:ext cx="576239" cy="15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722" name="Google Shape;722;p17"/>
          <p:cNvGrpSpPr/>
          <p:nvPr/>
        </p:nvGrpSpPr>
        <p:grpSpPr>
          <a:xfrm>
            <a:off x="6929527" y="4623378"/>
            <a:ext cx="1398721" cy="749838"/>
            <a:chOff x="5405526" y="4623378"/>
            <a:chExt cx="1398721" cy="749838"/>
          </a:xfrm>
        </p:grpSpPr>
        <p:sp>
          <p:nvSpPr>
            <p:cNvPr id="723" name="Google Shape;723;p17"/>
            <p:cNvSpPr/>
            <p:nvPr/>
          </p:nvSpPr>
          <p:spPr>
            <a:xfrm>
              <a:off x="5965818" y="4623378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5508104" y="5060967"/>
              <a:ext cx="1296143" cy="312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Tenistas jugando en cancha 2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25" name="Google Shape;725;p17"/>
            <p:cNvCxnSpPr/>
            <p:nvPr/>
          </p:nvCxnSpPr>
          <p:spPr>
            <a:xfrm>
              <a:off x="5409119" y="4725144"/>
              <a:ext cx="576239" cy="15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726" name="Google Shape;726;p17"/>
            <p:cNvCxnSpPr/>
            <p:nvPr/>
          </p:nvCxnSpPr>
          <p:spPr>
            <a:xfrm>
              <a:off x="5405526" y="4941168"/>
              <a:ext cx="576239" cy="15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sp>
        <p:nvSpPr>
          <p:cNvPr id="727" name="Google Shape;727;p17"/>
          <p:cNvSpPr/>
          <p:nvPr/>
        </p:nvSpPr>
        <p:spPr>
          <a:xfrm>
            <a:off x="7142303" y="1124745"/>
            <a:ext cx="1152476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Cancha 1 libre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8" name="Google Shape;728;p17"/>
          <p:cNvGrpSpPr/>
          <p:nvPr/>
        </p:nvGrpSpPr>
        <p:grpSpPr>
          <a:xfrm>
            <a:off x="6494231" y="1412776"/>
            <a:ext cx="2172938" cy="1139428"/>
            <a:chOff x="4970231" y="1412776"/>
            <a:chExt cx="2172938" cy="1139428"/>
          </a:xfrm>
        </p:grpSpPr>
        <p:sp>
          <p:nvSpPr>
            <p:cNvPr id="729" name="Google Shape;729;p17"/>
            <p:cNvSpPr/>
            <p:nvPr/>
          </p:nvSpPr>
          <p:spPr>
            <a:xfrm flipH="1" rot="-5400000">
              <a:off x="5589239" y="998274"/>
              <a:ext cx="934922" cy="2172938"/>
            </a:xfrm>
            <a:prstGeom prst="arc">
              <a:avLst>
                <a:gd fmla="val 11297711" name="adj1"/>
                <a:gd fmla="val 17881394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5978343" y="1412776"/>
              <a:ext cx="433370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17"/>
            <p:cNvSpPr/>
            <p:nvPr/>
          </p:nvSpPr>
          <p:spPr>
            <a:xfrm>
              <a:off x="6159445" y="1589683"/>
              <a:ext cx="73022" cy="73025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2" name="Google Shape;732;p17"/>
          <p:cNvGrpSpPr/>
          <p:nvPr/>
        </p:nvGrpSpPr>
        <p:grpSpPr>
          <a:xfrm>
            <a:off x="6481531" y="5001658"/>
            <a:ext cx="2172938" cy="1440160"/>
            <a:chOff x="4957531" y="5001658"/>
            <a:chExt cx="2172938" cy="1440160"/>
          </a:xfrm>
        </p:grpSpPr>
        <p:sp>
          <p:nvSpPr>
            <p:cNvPr id="733" name="Google Shape;733;p17"/>
            <p:cNvSpPr/>
            <p:nvPr/>
          </p:nvSpPr>
          <p:spPr>
            <a:xfrm rot="-5400000">
              <a:off x="5572380" y="4386809"/>
              <a:ext cx="943240" cy="2172938"/>
            </a:xfrm>
            <a:prstGeom prst="arc">
              <a:avLst>
                <a:gd fmla="val 11297711" name="adj1"/>
                <a:gd fmla="val 17881394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17"/>
            <p:cNvSpPr/>
            <p:nvPr/>
          </p:nvSpPr>
          <p:spPr>
            <a:xfrm flipH="1" rot="10800000">
              <a:off x="5965643" y="5715582"/>
              <a:ext cx="433370" cy="435642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17"/>
            <p:cNvSpPr/>
            <p:nvPr/>
          </p:nvSpPr>
          <p:spPr>
            <a:xfrm flipH="1" rot="10800000">
              <a:off x="6146745" y="5899068"/>
              <a:ext cx="73022" cy="73675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17"/>
            <p:cNvSpPr/>
            <p:nvPr/>
          </p:nvSpPr>
          <p:spPr>
            <a:xfrm flipH="1">
              <a:off x="5605603" y="6150323"/>
              <a:ext cx="1152476" cy="2914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Cancha 2 libre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7" name="Google Shape;737;p17"/>
          <p:cNvGrpSpPr/>
          <p:nvPr/>
        </p:nvGrpSpPr>
        <p:grpSpPr>
          <a:xfrm>
            <a:off x="502115" y="1102115"/>
            <a:ext cx="4048899" cy="1743671"/>
            <a:chOff x="-343977" y="1057598"/>
            <a:chExt cx="4048899" cy="1743671"/>
          </a:xfrm>
        </p:grpSpPr>
        <p:pic>
          <p:nvPicPr>
            <p:cNvPr descr="C:\Users\Vero\Dropbox\Con Nico\hojita.png" id="738" name="Google Shape;738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23983">
              <a:off x="-278452" y="1348286"/>
              <a:ext cx="3917848" cy="11622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9" name="Google Shape;739;p17"/>
            <p:cNvSpPr txBox="1"/>
            <p:nvPr/>
          </p:nvSpPr>
          <p:spPr>
            <a:xfrm rot="-554066">
              <a:off x="-119749" y="1435960"/>
              <a:ext cx="3596167" cy="8651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Cuando finaliza el partido, los jugadores se van juntos y la cancha queda disponible</a:t>
              </a:r>
              <a:endParaRPr b="1" i="0" sz="1800" u="none" cap="none" strike="noStrike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</p:grpSp>
      <p:grpSp>
        <p:nvGrpSpPr>
          <p:cNvPr id="740" name="Google Shape;740;p17"/>
          <p:cNvGrpSpPr/>
          <p:nvPr/>
        </p:nvGrpSpPr>
        <p:grpSpPr>
          <a:xfrm>
            <a:off x="7895707" y="2337363"/>
            <a:ext cx="890081" cy="1126728"/>
            <a:chOff x="6371706" y="2337363"/>
            <a:chExt cx="890081" cy="1126728"/>
          </a:xfrm>
        </p:grpSpPr>
        <p:cxnSp>
          <p:nvCxnSpPr>
            <p:cNvPr id="741" name="Google Shape;741;p17"/>
            <p:cNvCxnSpPr/>
            <p:nvPr/>
          </p:nvCxnSpPr>
          <p:spPr>
            <a:xfrm>
              <a:off x="6371706" y="2578552"/>
              <a:ext cx="576558" cy="3151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742" name="Google Shape;742;p17"/>
            <p:cNvCxnSpPr/>
            <p:nvPr/>
          </p:nvCxnSpPr>
          <p:spPr>
            <a:xfrm rot="5400000">
              <a:off x="6577674" y="2733444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3" name="Google Shape;743;p17"/>
            <p:cNvCxnSpPr/>
            <p:nvPr/>
          </p:nvCxnSpPr>
          <p:spPr>
            <a:xfrm>
              <a:off x="6371706" y="2791425"/>
              <a:ext cx="576558" cy="3151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744" name="Google Shape;744;p17"/>
            <p:cNvSpPr/>
            <p:nvPr/>
          </p:nvSpPr>
          <p:spPr>
            <a:xfrm>
              <a:off x="6541707" y="3104050"/>
              <a:ext cx="720080" cy="360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Finaliza partido 1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5" name="Google Shape;745;p17"/>
          <p:cNvGrpSpPr/>
          <p:nvPr/>
        </p:nvGrpSpPr>
        <p:grpSpPr>
          <a:xfrm>
            <a:off x="7896201" y="4065555"/>
            <a:ext cx="876887" cy="1152203"/>
            <a:chOff x="6372200" y="4065554"/>
            <a:chExt cx="876887" cy="1152203"/>
          </a:xfrm>
        </p:grpSpPr>
        <p:cxnSp>
          <p:nvCxnSpPr>
            <p:cNvPr id="746" name="Google Shape;746;p17"/>
            <p:cNvCxnSpPr/>
            <p:nvPr/>
          </p:nvCxnSpPr>
          <p:spPr>
            <a:xfrm rot="5400000">
              <a:off x="6577674" y="4821676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47" name="Google Shape;747;p17"/>
            <p:cNvSpPr/>
            <p:nvPr/>
          </p:nvSpPr>
          <p:spPr>
            <a:xfrm>
              <a:off x="6529007" y="4065554"/>
              <a:ext cx="720080" cy="360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Finaliza partido 2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48" name="Google Shape;748;p17"/>
            <p:cNvCxnSpPr/>
            <p:nvPr/>
          </p:nvCxnSpPr>
          <p:spPr>
            <a:xfrm>
              <a:off x="6372200" y="4725144"/>
              <a:ext cx="576558" cy="3151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749" name="Google Shape;749;p17"/>
            <p:cNvCxnSpPr/>
            <p:nvPr/>
          </p:nvCxnSpPr>
          <p:spPr>
            <a:xfrm>
              <a:off x="6372200" y="4938017"/>
              <a:ext cx="576064" cy="3151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sp>
        <p:nvSpPr>
          <p:cNvPr id="750" name="Google Shape;750;p17"/>
          <p:cNvSpPr/>
          <p:nvPr/>
        </p:nvSpPr>
        <p:spPr>
          <a:xfrm rot="5400000">
            <a:off x="7413972" y="1022491"/>
            <a:ext cx="934922" cy="2122140"/>
          </a:xfrm>
          <a:prstGeom prst="arc">
            <a:avLst>
              <a:gd fmla="val 11297711" name="adj1"/>
              <a:gd fmla="val 18119412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stealth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17"/>
          <p:cNvSpPr/>
          <p:nvPr/>
        </p:nvSpPr>
        <p:spPr>
          <a:xfrm flipH="1" rot="5400000">
            <a:off x="7397113" y="4413400"/>
            <a:ext cx="943240" cy="2122140"/>
          </a:xfrm>
          <a:prstGeom prst="arc">
            <a:avLst>
              <a:gd fmla="val 11297711" name="adj1"/>
              <a:gd fmla="val 18119412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stealth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" name="Google Shape;757;p18"/>
          <p:cNvGrpSpPr/>
          <p:nvPr/>
        </p:nvGrpSpPr>
        <p:grpSpPr>
          <a:xfrm>
            <a:off x="3816946" y="3181913"/>
            <a:ext cx="1342285" cy="809947"/>
            <a:chOff x="2292946" y="3181912"/>
            <a:chExt cx="1342285" cy="809947"/>
          </a:xfrm>
        </p:grpSpPr>
        <p:cxnSp>
          <p:nvCxnSpPr>
            <p:cNvPr id="758" name="Google Shape;758;p18"/>
            <p:cNvCxnSpPr>
              <a:endCxn id="759" idx="2"/>
            </p:cNvCxnSpPr>
            <p:nvPr/>
          </p:nvCxnSpPr>
          <p:spPr>
            <a:xfrm>
              <a:off x="2292946" y="3774459"/>
              <a:ext cx="576300" cy="1500"/>
            </a:xfrm>
            <a:prstGeom prst="straightConnector1">
              <a:avLst/>
            </a:prstGeom>
            <a:noFill/>
            <a:ln cap="flat" cmpd="sng" w="28575">
              <a:solidFill>
                <a:srgbClr val="A5A5A5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759" name="Google Shape;759;p18"/>
            <p:cNvSpPr/>
            <p:nvPr/>
          </p:nvSpPr>
          <p:spPr>
            <a:xfrm>
              <a:off x="2869246" y="3560059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2555776" y="3181912"/>
              <a:ext cx="1079455" cy="3911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Abonando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Inscripción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1" name="Google Shape;761;p18"/>
          <p:cNvGrpSpPr/>
          <p:nvPr/>
        </p:nvGrpSpPr>
        <p:grpSpPr>
          <a:xfrm>
            <a:off x="1847528" y="2965698"/>
            <a:ext cx="2430743" cy="1602424"/>
            <a:chOff x="323527" y="2965698"/>
            <a:chExt cx="2430743" cy="1602424"/>
          </a:xfrm>
        </p:grpSpPr>
        <p:grpSp>
          <p:nvGrpSpPr>
            <p:cNvPr id="762" name="Google Shape;762;p18"/>
            <p:cNvGrpSpPr/>
            <p:nvPr/>
          </p:nvGrpSpPr>
          <p:grpSpPr>
            <a:xfrm>
              <a:off x="323527" y="2983797"/>
              <a:ext cx="1969581" cy="1584325"/>
              <a:chOff x="323527" y="2983797"/>
              <a:chExt cx="1969581" cy="1584325"/>
            </a:xfrm>
          </p:grpSpPr>
          <p:sp>
            <p:nvSpPr>
              <p:cNvPr id="763" name="Google Shape;763;p18"/>
              <p:cNvSpPr/>
              <p:nvPr/>
            </p:nvSpPr>
            <p:spPr>
              <a:xfrm>
                <a:off x="323527" y="2983797"/>
                <a:ext cx="720081" cy="3616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Llega un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jugador</a:t>
                </a:r>
                <a:endParaRPr b="0" i="0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64" name="Google Shape;764;p18"/>
              <p:cNvGrpSpPr/>
              <p:nvPr/>
            </p:nvGrpSpPr>
            <p:grpSpPr>
              <a:xfrm>
                <a:off x="637315" y="3344160"/>
                <a:ext cx="1655794" cy="1223962"/>
                <a:chOff x="637315" y="3344160"/>
                <a:chExt cx="1655794" cy="1223962"/>
              </a:xfrm>
            </p:grpSpPr>
            <p:cxnSp>
              <p:nvCxnSpPr>
                <p:cNvPr id="765" name="Google Shape;765;p18"/>
                <p:cNvCxnSpPr/>
                <p:nvPr/>
              </p:nvCxnSpPr>
              <p:spPr>
                <a:xfrm rot="5400000">
                  <a:off x="241233" y="3740241"/>
                  <a:ext cx="792163" cy="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rgbClr val="A5A5A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66" name="Google Shape;766;p18"/>
                <p:cNvCxnSpPr/>
                <p:nvPr/>
              </p:nvCxnSpPr>
              <p:spPr>
                <a:xfrm>
                  <a:off x="637315" y="3775959"/>
                  <a:ext cx="604812" cy="1588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A5A5A5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  <p:sp>
              <p:nvSpPr>
                <p:cNvPr id="767" name="Google Shape;767;p18"/>
                <p:cNvSpPr/>
                <p:nvPr/>
              </p:nvSpPr>
              <p:spPr>
                <a:xfrm>
                  <a:off x="1242126" y="3560059"/>
                  <a:ext cx="431782" cy="431800"/>
                </a:xfrm>
                <a:prstGeom prst="ellipse">
                  <a:avLst/>
                </a:prstGeom>
                <a:noFill/>
                <a:ln cap="flat" cmpd="sng" w="28575">
                  <a:solidFill>
                    <a:srgbClr val="A5A5A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768" name="Google Shape;768;p18"/>
                <p:cNvCxnSpPr/>
                <p:nvPr/>
              </p:nvCxnSpPr>
              <p:spPr>
                <a:xfrm rot="5400000">
                  <a:off x="1896925" y="3740241"/>
                  <a:ext cx="792163" cy="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rgbClr val="A5A5A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69" name="Google Shape;769;p18"/>
                <p:cNvCxnSpPr>
                  <a:stCxn id="767" idx="6"/>
                </p:cNvCxnSpPr>
                <p:nvPr/>
              </p:nvCxnSpPr>
              <p:spPr>
                <a:xfrm>
                  <a:off x="1673908" y="3775959"/>
                  <a:ext cx="619200" cy="15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A5A5A5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  <p:sp>
              <p:nvSpPr>
                <p:cNvPr id="770" name="Google Shape;770;p18"/>
                <p:cNvSpPr/>
                <p:nvPr/>
              </p:nvSpPr>
              <p:spPr>
                <a:xfrm>
                  <a:off x="853205" y="3991859"/>
                  <a:ext cx="1296013" cy="5762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rgbClr val="7F7F7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Jugador esperando para pagar</a:t>
                  </a:r>
                  <a:endParaRPr b="0" i="0" sz="1000" u="none" cap="none" strike="noStrik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771" name="Google Shape;771;p18"/>
            <p:cNvSpPr/>
            <p:nvPr/>
          </p:nvSpPr>
          <p:spPr>
            <a:xfrm>
              <a:off x="1911472" y="2965698"/>
              <a:ext cx="842798" cy="350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Comienza Inscripción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2" name="Google Shape;772;p18"/>
          <p:cNvGrpSpPr/>
          <p:nvPr/>
        </p:nvGrpSpPr>
        <p:grpSpPr>
          <a:xfrm>
            <a:off x="3385187" y="2193346"/>
            <a:ext cx="2172938" cy="1427460"/>
            <a:chOff x="1861187" y="2193346"/>
            <a:chExt cx="2172938" cy="1427460"/>
          </a:xfrm>
        </p:grpSpPr>
        <p:sp>
          <p:nvSpPr>
            <p:cNvPr id="773" name="Google Shape;773;p18"/>
            <p:cNvSpPr/>
            <p:nvPr/>
          </p:nvSpPr>
          <p:spPr>
            <a:xfrm flipH="1" rot="-5400000">
              <a:off x="2480195" y="2066876"/>
              <a:ext cx="934922" cy="2172938"/>
            </a:xfrm>
            <a:prstGeom prst="arc">
              <a:avLst>
                <a:gd fmla="val 11297711" name="adj1"/>
                <a:gd fmla="val 17881394" name="adj2"/>
              </a:avLst>
            </a:prstGeom>
            <a:noFill/>
            <a:ln cap="flat" cmpd="sng" w="28575">
              <a:solidFill>
                <a:srgbClr val="A5A5A5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2869299" y="2481378"/>
              <a:ext cx="433370" cy="431800"/>
            </a:xfrm>
            <a:prstGeom prst="ellipse">
              <a:avLst/>
            </a:prstGeom>
            <a:noFill/>
            <a:ln cap="flat" cmpd="sng" w="2857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3050401" y="2658285"/>
              <a:ext cx="73022" cy="73025"/>
            </a:xfrm>
            <a:prstGeom prst="ellipse">
              <a:avLst/>
            </a:prstGeom>
            <a:solidFill>
              <a:srgbClr val="7F7F7F"/>
            </a:solidFill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2509259" y="2193346"/>
              <a:ext cx="1152476" cy="288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Cobrador libre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7" name="Google Shape;777;p18"/>
          <p:cNvSpPr/>
          <p:nvPr/>
        </p:nvSpPr>
        <p:spPr>
          <a:xfrm rot="5400000">
            <a:off x="4304928" y="2091093"/>
            <a:ext cx="934922" cy="2122140"/>
          </a:xfrm>
          <a:prstGeom prst="arc">
            <a:avLst>
              <a:gd fmla="val 11297711" name="adj1"/>
              <a:gd fmla="val 18119412" name="adj2"/>
            </a:avLst>
          </a:prstGeom>
          <a:noFill/>
          <a:ln cap="flat" cmpd="sng" w="28575">
            <a:solidFill>
              <a:srgbClr val="A5A5A5"/>
            </a:solidFill>
            <a:prstDash val="solid"/>
            <a:round/>
            <a:headEnd len="med" w="med" type="stealth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8" name="Google Shape;778;p18"/>
          <p:cNvCxnSpPr/>
          <p:nvPr/>
        </p:nvCxnSpPr>
        <p:spPr>
          <a:xfrm>
            <a:off x="4825028" y="3775960"/>
            <a:ext cx="576558" cy="3151"/>
          </a:xfrm>
          <a:prstGeom prst="straightConnector1">
            <a:avLst/>
          </a:prstGeom>
          <a:noFill/>
          <a:ln cap="flat" cmpd="sng" w="28575">
            <a:solidFill>
              <a:srgbClr val="A5A5A5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779" name="Google Shape;779;p18"/>
          <p:cNvGrpSpPr/>
          <p:nvPr/>
        </p:nvGrpSpPr>
        <p:grpSpPr>
          <a:xfrm>
            <a:off x="4655840" y="3345474"/>
            <a:ext cx="1440160" cy="1235654"/>
            <a:chOff x="3131840" y="3345474"/>
            <a:chExt cx="1440160" cy="1235654"/>
          </a:xfrm>
        </p:grpSpPr>
        <p:cxnSp>
          <p:nvCxnSpPr>
            <p:cNvPr id="780" name="Google Shape;780;p18"/>
            <p:cNvCxnSpPr/>
            <p:nvPr/>
          </p:nvCxnSpPr>
          <p:spPr>
            <a:xfrm rot="5400000">
              <a:off x="3481329" y="3741556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81" name="Google Shape;781;p18"/>
            <p:cNvSpPr/>
            <p:nvPr/>
          </p:nvSpPr>
          <p:spPr>
            <a:xfrm>
              <a:off x="3131840" y="4137562"/>
              <a:ext cx="1440160" cy="4435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Finaliza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Inscripción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2" name="Google Shape;782;p18"/>
          <p:cNvGrpSpPr/>
          <p:nvPr/>
        </p:nvGrpSpPr>
        <p:grpSpPr>
          <a:xfrm>
            <a:off x="5401387" y="3561746"/>
            <a:ext cx="2041648" cy="431800"/>
            <a:chOff x="3877387" y="3561746"/>
            <a:chExt cx="2041648" cy="431800"/>
          </a:xfrm>
        </p:grpSpPr>
        <p:sp>
          <p:nvSpPr>
            <p:cNvPr id="783" name="Google Shape;783;p18"/>
            <p:cNvSpPr/>
            <p:nvPr/>
          </p:nvSpPr>
          <p:spPr>
            <a:xfrm>
              <a:off x="4441387" y="3561746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4839580" y="3581019"/>
              <a:ext cx="1079455" cy="349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Esperando oponente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85" name="Google Shape;785;p18"/>
            <p:cNvCxnSpPr>
              <a:endCxn id="783" idx="2"/>
            </p:cNvCxnSpPr>
            <p:nvPr/>
          </p:nvCxnSpPr>
          <p:spPr>
            <a:xfrm>
              <a:off x="3877387" y="3777646"/>
              <a:ext cx="564000" cy="0"/>
            </a:xfrm>
            <a:prstGeom prst="straightConnector1">
              <a:avLst/>
            </a:prstGeom>
            <a:noFill/>
            <a:ln cap="flat" cmpd="sng" w="28575">
              <a:solidFill>
                <a:srgbClr val="7F7F7F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786" name="Google Shape;786;p18"/>
          <p:cNvGrpSpPr/>
          <p:nvPr/>
        </p:nvGrpSpPr>
        <p:grpSpPr>
          <a:xfrm>
            <a:off x="6181279" y="2311887"/>
            <a:ext cx="1265949" cy="1313095"/>
            <a:chOff x="4657278" y="2311887"/>
            <a:chExt cx="1265949" cy="1313095"/>
          </a:xfrm>
        </p:grpSpPr>
        <p:cxnSp>
          <p:nvCxnSpPr>
            <p:cNvPr id="787" name="Google Shape;787;p18"/>
            <p:cNvCxnSpPr/>
            <p:nvPr/>
          </p:nvCxnSpPr>
          <p:spPr>
            <a:xfrm flipH="1" rot="10800000">
              <a:off x="4809936" y="2841418"/>
              <a:ext cx="530858" cy="783564"/>
            </a:xfrm>
            <a:prstGeom prst="straightConnector1">
              <a:avLst/>
            </a:prstGeom>
            <a:noFill/>
            <a:ln cap="flat" cmpd="sng" w="28575">
              <a:solidFill>
                <a:srgbClr val="7F7F7F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788" name="Google Shape;788;p18"/>
            <p:cNvCxnSpPr/>
            <p:nvPr/>
          </p:nvCxnSpPr>
          <p:spPr>
            <a:xfrm rot="5400000">
              <a:off x="4993497" y="2707968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9" name="Google Shape;789;p18"/>
            <p:cNvCxnSpPr/>
            <p:nvPr/>
          </p:nvCxnSpPr>
          <p:spPr>
            <a:xfrm flipH="1" rot="10800000">
              <a:off x="4657278" y="2553386"/>
              <a:ext cx="692448" cy="1008360"/>
            </a:xfrm>
            <a:prstGeom prst="straightConnector1">
              <a:avLst/>
            </a:prstGeom>
            <a:noFill/>
            <a:ln cap="flat" cmpd="sng" w="28575">
              <a:solidFill>
                <a:srgbClr val="7F7F7F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790" name="Google Shape;790;p18"/>
            <p:cNvSpPr/>
            <p:nvPr/>
          </p:nvSpPr>
          <p:spPr>
            <a:xfrm>
              <a:off x="4987123" y="3104050"/>
              <a:ext cx="936104" cy="360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Comienza partido 1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1" name="Google Shape;791;p18"/>
          <p:cNvGrpSpPr/>
          <p:nvPr/>
        </p:nvGrpSpPr>
        <p:grpSpPr>
          <a:xfrm>
            <a:off x="6181279" y="3930311"/>
            <a:ext cx="1308365" cy="1287447"/>
            <a:chOff x="4657278" y="3930310"/>
            <a:chExt cx="1308365" cy="1287447"/>
          </a:xfrm>
        </p:grpSpPr>
        <p:cxnSp>
          <p:nvCxnSpPr>
            <p:cNvPr id="792" name="Google Shape;792;p18"/>
            <p:cNvCxnSpPr/>
            <p:nvPr/>
          </p:nvCxnSpPr>
          <p:spPr>
            <a:xfrm rot="5400000">
              <a:off x="4993497" y="4821676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93" name="Google Shape;793;p18"/>
            <p:cNvCxnSpPr/>
            <p:nvPr/>
          </p:nvCxnSpPr>
          <p:spPr>
            <a:xfrm>
              <a:off x="4809936" y="3930310"/>
              <a:ext cx="530844" cy="783316"/>
            </a:xfrm>
            <a:prstGeom prst="straightConnector1">
              <a:avLst/>
            </a:prstGeom>
            <a:noFill/>
            <a:ln cap="flat" cmpd="sng" w="28575">
              <a:solidFill>
                <a:srgbClr val="7F7F7F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794" name="Google Shape;794;p18"/>
            <p:cNvCxnSpPr/>
            <p:nvPr/>
          </p:nvCxnSpPr>
          <p:spPr>
            <a:xfrm>
              <a:off x="4657278" y="3993546"/>
              <a:ext cx="689761" cy="1011436"/>
            </a:xfrm>
            <a:prstGeom prst="straightConnector1">
              <a:avLst/>
            </a:prstGeom>
            <a:noFill/>
            <a:ln cap="flat" cmpd="sng" w="28575">
              <a:solidFill>
                <a:srgbClr val="7F7F7F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795" name="Google Shape;795;p18"/>
            <p:cNvSpPr/>
            <p:nvPr/>
          </p:nvSpPr>
          <p:spPr>
            <a:xfrm>
              <a:off x="5029539" y="4065554"/>
              <a:ext cx="936104" cy="360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Comienza partido 2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6" name="Google Shape;796;p18"/>
          <p:cNvGrpSpPr/>
          <p:nvPr/>
        </p:nvGrpSpPr>
        <p:grpSpPr>
          <a:xfrm>
            <a:off x="6929032" y="2108640"/>
            <a:ext cx="1399216" cy="804663"/>
            <a:chOff x="5405032" y="2108639"/>
            <a:chExt cx="1399216" cy="804663"/>
          </a:xfrm>
        </p:grpSpPr>
        <p:cxnSp>
          <p:nvCxnSpPr>
            <p:cNvPr id="797" name="Google Shape;797;p18"/>
            <p:cNvCxnSpPr/>
            <p:nvPr/>
          </p:nvCxnSpPr>
          <p:spPr>
            <a:xfrm>
              <a:off x="5408625" y="2578552"/>
              <a:ext cx="576239" cy="15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798" name="Google Shape;798;p18"/>
            <p:cNvSpPr/>
            <p:nvPr/>
          </p:nvSpPr>
          <p:spPr>
            <a:xfrm>
              <a:off x="5965909" y="2481502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5580112" y="2108639"/>
              <a:ext cx="1224136" cy="312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Tenistas jugando en cancha 1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00" name="Google Shape;800;p18"/>
            <p:cNvCxnSpPr/>
            <p:nvPr/>
          </p:nvCxnSpPr>
          <p:spPr>
            <a:xfrm>
              <a:off x="5405032" y="2794576"/>
              <a:ext cx="576239" cy="15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801" name="Google Shape;801;p18"/>
          <p:cNvGrpSpPr/>
          <p:nvPr/>
        </p:nvGrpSpPr>
        <p:grpSpPr>
          <a:xfrm>
            <a:off x="6929527" y="4623378"/>
            <a:ext cx="1398721" cy="749838"/>
            <a:chOff x="5405526" y="4623378"/>
            <a:chExt cx="1398721" cy="749838"/>
          </a:xfrm>
        </p:grpSpPr>
        <p:sp>
          <p:nvSpPr>
            <p:cNvPr id="802" name="Google Shape;802;p18"/>
            <p:cNvSpPr/>
            <p:nvPr/>
          </p:nvSpPr>
          <p:spPr>
            <a:xfrm>
              <a:off x="5965818" y="4623378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5508104" y="5060967"/>
              <a:ext cx="1296143" cy="312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Tenistas jugando en cancha 2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04" name="Google Shape;804;p18"/>
            <p:cNvCxnSpPr/>
            <p:nvPr/>
          </p:nvCxnSpPr>
          <p:spPr>
            <a:xfrm>
              <a:off x="5409119" y="4725144"/>
              <a:ext cx="576239" cy="15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05" name="Google Shape;805;p18"/>
            <p:cNvCxnSpPr/>
            <p:nvPr/>
          </p:nvCxnSpPr>
          <p:spPr>
            <a:xfrm>
              <a:off x="5405526" y="4941168"/>
              <a:ext cx="576239" cy="15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sp>
        <p:nvSpPr>
          <p:cNvPr id="806" name="Google Shape;806;p18"/>
          <p:cNvSpPr/>
          <p:nvPr/>
        </p:nvSpPr>
        <p:spPr>
          <a:xfrm>
            <a:off x="7142303" y="1124745"/>
            <a:ext cx="1152476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Cancha 1 libre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7" name="Google Shape;807;p18"/>
          <p:cNvGrpSpPr/>
          <p:nvPr/>
        </p:nvGrpSpPr>
        <p:grpSpPr>
          <a:xfrm>
            <a:off x="6494231" y="1412776"/>
            <a:ext cx="2172938" cy="1139428"/>
            <a:chOff x="4970231" y="1412776"/>
            <a:chExt cx="2172938" cy="1139428"/>
          </a:xfrm>
        </p:grpSpPr>
        <p:sp>
          <p:nvSpPr>
            <p:cNvPr id="808" name="Google Shape;808;p18"/>
            <p:cNvSpPr/>
            <p:nvPr/>
          </p:nvSpPr>
          <p:spPr>
            <a:xfrm flipH="1" rot="-5400000">
              <a:off x="5589239" y="998274"/>
              <a:ext cx="934922" cy="2172938"/>
            </a:xfrm>
            <a:prstGeom prst="arc">
              <a:avLst>
                <a:gd fmla="val 11297711" name="adj1"/>
                <a:gd fmla="val 17881394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5978343" y="1412776"/>
              <a:ext cx="433370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6159445" y="1589683"/>
              <a:ext cx="73022" cy="73025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1" name="Google Shape;811;p18"/>
          <p:cNvGrpSpPr/>
          <p:nvPr/>
        </p:nvGrpSpPr>
        <p:grpSpPr>
          <a:xfrm>
            <a:off x="6481531" y="5001658"/>
            <a:ext cx="2172938" cy="1440160"/>
            <a:chOff x="4957531" y="5001658"/>
            <a:chExt cx="2172938" cy="1440160"/>
          </a:xfrm>
        </p:grpSpPr>
        <p:sp>
          <p:nvSpPr>
            <p:cNvPr id="812" name="Google Shape;812;p18"/>
            <p:cNvSpPr/>
            <p:nvPr/>
          </p:nvSpPr>
          <p:spPr>
            <a:xfrm rot="-5400000">
              <a:off x="5572380" y="4386809"/>
              <a:ext cx="943240" cy="2172938"/>
            </a:xfrm>
            <a:prstGeom prst="arc">
              <a:avLst>
                <a:gd fmla="val 11297711" name="adj1"/>
                <a:gd fmla="val 17881394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18"/>
            <p:cNvSpPr/>
            <p:nvPr/>
          </p:nvSpPr>
          <p:spPr>
            <a:xfrm flipH="1" rot="10800000">
              <a:off x="5965643" y="5715582"/>
              <a:ext cx="433370" cy="435642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18"/>
            <p:cNvSpPr/>
            <p:nvPr/>
          </p:nvSpPr>
          <p:spPr>
            <a:xfrm flipH="1" rot="10800000">
              <a:off x="6146745" y="5899068"/>
              <a:ext cx="73022" cy="73675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18"/>
            <p:cNvSpPr/>
            <p:nvPr/>
          </p:nvSpPr>
          <p:spPr>
            <a:xfrm flipH="1">
              <a:off x="5605603" y="6150323"/>
              <a:ext cx="1152476" cy="2914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Cancha 2 libre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6" name="Google Shape;816;p18"/>
          <p:cNvGrpSpPr/>
          <p:nvPr/>
        </p:nvGrpSpPr>
        <p:grpSpPr>
          <a:xfrm>
            <a:off x="1180023" y="1057599"/>
            <a:ext cx="4048899" cy="1743671"/>
            <a:chOff x="-343977" y="1057598"/>
            <a:chExt cx="4048899" cy="1743671"/>
          </a:xfrm>
        </p:grpSpPr>
        <p:pic>
          <p:nvPicPr>
            <p:cNvPr descr="C:\Users\Vero\Dropbox\Con Nico\hojita.png" id="817" name="Google Shape;817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23983">
              <a:off x="-278452" y="1348286"/>
              <a:ext cx="3917848" cy="11622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8" name="Google Shape;818;p18"/>
            <p:cNvSpPr txBox="1"/>
            <p:nvPr/>
          </p:nvSpPr>
          <p:spPr>
            <a:xfrm rot="-554066">
              <a:off x="-119749" y="1393043"/>
              <a:ext cx="3596167" cy="9510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FF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La zona de vestuarios es única y compartida con todos los jugadores</a:t>
              </a:r>
              <a:endParaRPr b="1" i="0" sz="2000" u="none" cap="none" strike="noStrike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</p:grpSp>
      <p:grpSp>
        <p:nvGrpSpPr>
          <p:cNvPr id="819" name="Google Shape;819;p18"/>
          <p:cNvGrpSpPr/>
          <p:nvPr/>
        </p:nvGrpSpPr>
        <p:grpSpPr>
          <a:xfrm>
            <a:off x="7895707" y="2337363"/>
            <a:ext cx="890081" cy="1126728"/>
            <a:chOff x="6371706" y="2337363"/>
            <a:chExt cx="890081" cy="1126728"/>
          </a:xfrm>
        </p:grpSpPr>
        <p:cxnSp>
          <p:nvCxnSpPr>
            <p:cNvPr id="820" name="Google Shape;820;p18"/>
            <p:cNvCxnSpPr/>
            <p:nvPr/>
          </p:nvCxnSpPr>
          <p:spPr>
            <a:xfrm>
              <a:off x="6371706" y="2578552"/>
              <a:ext cx="576558" cy="3151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21" name="Google Shape;821;p18"/>
            <p:cNvCxnSpPr/>
            <p:nvPr/>
          </p:nvCxnSpPr>
          <p:spPr>
            <a:xfrm rot="5400000">
              <a:off x="6577674" y="2733444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2" name="Google Shape;822;p18"/>
            <p:cNvCxnSpPr/>
            <p:nvPr/>
          </p:nvCxnSpPr>
          <p:spPr>
            <a:xfrm>
              <a:off x="6371706" y="2791425"/>
              <a:ext cx="576558" cy="3151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823" name="Google Shape;823;p18"/>
            <p:cNvSpPr/>
            <p:nvPr/>
          </p:nvSpPr>
          <p:spPr>
            <a:xfrm>
              <a:off x="6541707" y="3104050"/>
              <a:ext cx="720080" cy="360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Finaliza partido 1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4" name="Google Shape;824;p18"/>
          <p:cNvGrpSpPr/>
          <p:nvPr/>
        </p:nvGrpSpPr>
        <p:grpSpPr>
          <a:xfrm>
            <a:off x="7896201" y="4065555"/>
            <a:ext cx="876887" cy="1152203"/>
            <a:chOff x="6372200" y="4065554"/>
            <a:chExt cx="876887" cy="1152203"/>
          </a:xfrm>
        </p:grpSpPr>
        <p:cxnSp>
          <p:nvCxnSpPr>
            <p:cNvPr id="825" name="Google Shape;825;p18"/>
            <p:cNvCxnSpPr/>
            <p:nvPr/>
          </p:nvCxnSpPr>
          <p:spPr>
            <a:xfrm rot="5400000">
              <a:off x="6577674" y="4821676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26" name="Google Shape;826;p18"/>
            <p:cNvSpPr/>
            <p:nvPr/>
          </p:nvSpPr>
          <p:spPr>
            <a:xfrm>
              <a:off x="6529007" y="4065554"/>
              <a:ext cx="720080" cy="360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Finaliza partido 2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27" name="Google Shape;827;p18"/>
            <p:cNvCxnSpPr/>
            <p:nvPr/>
          </p:nvCxnSpPr>
          <p:spPr>
            <a:xfrm>
              <a:off x="6372200" y="4725144"/>
              <a:ext cx="576558" cy="3151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28" name="Google Shape;828;p18"/>
            <p:cNvCxnSpPr/>
            <p:nvPr/>
          </p:nvCxnSpPr>
          <p:spPr>
            <a:xfrm>
              <a:off x="6372200" y="4938017"/>
              <a:ext cx="576064" cy="3151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sp>
        <p:nvSpPr>
          <p:cNvPr id="829" name="Google Shape;829;p18"/>
          <p:cNvSpPr/>
          <p:nvPr/>
        </p:nvSpPr>
        <p:spPr>
          <a:xfrm rot="5400000">
            <a:off x="7413972" y="1022491"/>
            <a:ext cx="934922" cy="2122140"/>
          </a:xfrm>
          <a:prstGeom prst="arc">
            <a:avLst>
              <a:gd fmla="val 11297711" name="adj1"/>
              <a:gd fmla="val 18119412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stealth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18"/>
          <p:cNvSpPr/>
          <p:nvPr/>
        </p:nvSpPr>
        <p:spPr>
          <a:xfrm flipH="1" rot="5400000">
            <a:off x="7397113" y="4413400"/>
            <a:ext cx="943240" cy="2122140"/>
          </a:xfrm>
          <a:prstGeom prst="arc">
            <a:avLst>
              <a:gd fmla="val 11297711" name="adj1"/>
              <a:gd fmla="val 18119412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stealth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1" name="Google Shape;831;p18"/>
          <p:cNvGrpSpPr/>
          <p:nvPr/>
        </p:nvGrpSpPr>
        <p:grpSpPr>
          <a:xfrm>
            <a:off x="8188516" y="2553386"/>
            <a:ext cx="1212447" cy="2448520"/>
            <a:chOff x="6664515" y="2553386"/>
            <a:chExt cx="1212447" cy="2448520"/>
          </a:xfrm>
        </p:grpSpPr>
        <p:cxnSp>
          <p:nvCxnSpPr>
            <p:cNvPr id="832" name="Google Shape;832;p18"/>
            <p:cNvCxnSpPr/>
            <p:nvPr/>
          </p:nvCxnSpPr>
          <p:spPr>
            <a:xfrm>
              <a:off x="6965113" y="2553386"/>
              <a:ext cx="689761" cy="1011436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grpSp>
          <p:nvGrpSpPr>
            <p:cNvPr id="833" name="Google Shape;833;p18"/>
            <p:cNvGrpSpPr/>
            <p:nvPr/>
          </p:nvGrpSpPr>
          <p:grpSpPr>
            <a:xfrm>
              <a:off x="6664515" y="2850190"/>
              <a:ext cx="1212447" cy="2151716"/>
              <a:chOff x="6664515" y="2850190"/>
              <a:chExt cx="1212447" cy="2151716"/>
            </a:xfrm>
          </p:grpSpPr>
          <p:cxnSp>
            <p:nvCxnSpPr>
              <p:cNvPr id="834" name="Google Shape;834;p18"/>
              <p:cNvCxnSpPr/>
              <p:nvPr/>
            </p:nvCxnSpPr>
            <p:spPr>
              <a:xfrm>
                <a:off x="6973755" y="2850190"/>
                <a:ext cx="530844" cy="783316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sp>
            <p:nvSpPr>
              <p:cNvPr id="835" name="Google Shape;835;p18"/>
              <p:cNvSpPr/>
              <p:nvPr/>
            </p:nvSpPr>
            <p:spPr>
              <a:xfrm>
                <a:off x="7445180" y="3561498"/>
                <a:ext cx="431782" cy="431800"/>
              </a:xfrm>
              <a:prstGeom prst="ellipse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6" name="Google Shape;836;p18"/>
              <p:cNvSpPr/>
              <p:nvPr/>
            </p:nvSpPr>
            <p:spPr>
              <a:xfrm>
                <a:off x="6664515" y="3570006"/>
                <a:ext cx="791423" cy="3490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Utilizando vestuario</a:t>
                </a:r>
                <a:endParaRPr b="0" i="0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37" name="Google Shape;837;p18"/>
              <p:cNvCxnSpPr/>
              <p:nvPr/>
            </p:nvCxnSpPr>
            <p:spPr>
              <a:xfrm flipH="1" rot="10800000">
                <a:off x="6973755" y="3993546"/>
                <a:ext cx="692448" cy="100836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838" name="Google Shape;838;p18"/>
              <p:cNvCxnSpPr/>
              <p:nvPr/>
            </p:nvCxnSpPr>
            <p:spPr>
              <a:xfrm flipH="1" rot="10800000">
                <a:off x="6973755" y="3921538"/>
                <a:ext cx="530858" cy="783564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</p:grpSp>
      <p:sp>
        <p:nvSpPr>
          <p:cNvPr id="839" name="Google Shape;839;p18"/>
          <p:cNvSpPr txBox="1"/>
          <p:nvPr/>
        </p:nvSpPr>
        <p:spPr>
          <a:xfrm>
            <a:off x="839417" y="152400"/>
            <a:ext cx="10729192" cy="987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rPr>
              <a:t>SI LAS DOS CANCHAS SE ENCUENTRAN OCUPADAS DEBEN ESPERAR A QUE SE LIBERE ALGUNA DE ELLAS PARA PODER JUGAR SU PARTIDO. UNA VEZ FINALIZADO EL PARTIDO </a:t>
            </a: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SE RETIRAN A LA ZONA DE VESTUARIOS PARA FINALMENTE RETIRARSE DEL CLUB.</a:t>
            </a:r>
            <a:endParaRPr b="0" i="0" sz="20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9"/>
          <p:cNvSpPr txBox="1"/>
          <p:nvPr>
            <p:ph type="title"/>
          </p:nvPr>
        </p:nvSpPr>
        <p:spPr>
          <a:xfrm>
            <a:off x="884254" y="425454"/>
            <a:ext cx="10698145" cy="717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3600"/>
              <a:buFont typeface="Gill Sans"/>
              <a:buNone/>
            </a:pPr>
            <a:r>
              <a:rPr lang="en-US">
                <a:solidFill>
                  <a:srgbClr val="42445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Red de petri </a:t>
            </a:r>
            <a:endParaRPr sz="28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27" name="Google Shape;127;p39"/>
          <p:cNvSpPr txBox="1"/>
          <p:nvPr/>
        </p:nvSpPr>
        <p:spPr>
          <a:xfrm>
            <a:off x="1185706" y="1408343"/>
            <a:ext cx="9495692" cy="226499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3175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438086"/>
                </a:solidFill>
                <a:latin typeface="Arial"/>
                <a:ea typeface="Arial"/>
                <a:cs typeface="Arial"/>
                <a:sym typeface="Arial"/>
              </a:rPr>
              <a:t>Una Red de Petri permite modelar sistemas dinámicos y concurrentes mediante una representación gráfica de eventos discretos.</a:t>
            </a:r>
            <a:endParaRPr/>
          </a:p>
          <a:p>
            <a:pPr indent="3175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438086"/>
                </a:solidFill>
                <a:latin typeface="Arial"/>
                <a:ea typeface="Arial"/>
                <a:cs typeface="Arial"/>
                <a:sym typeface="Arial"/>
              </a:rPr>
              <a:t>La red es un grafo dirigido con </a:t>
            </a:r>
            <a:r>
              <a:rPr b="1" lang="en-US" sz="2300">
                <a:solidFill>
                  <a:srgbClr val="438086"/>
                </a:solidFill>
              </a:rPr>
              <a:t>4</a:t>
            </a:r>
            <a:r>
              <a:rPr b="1" i="0" lang="en-US" sz="2300" u="none" cap="none" strike="noStrike">
                <a:solidFill>
                  <a:srgbClr val="438086"/>
                </a:solidFill>
                <a:latin typeface="Arial"/>
                <a:ea typeface="Arial"/>
                <a:cs typeface="Arial"/>
                <a:sym typeface="Arial"/>
              </a:rPr>
              <a:t> componentes principales: sitios,  transiciones</a:t>
            </a:r>
            <a:r>
              <a:rPr b="1" lang="en-US" sz="2300">
                <a:solidFill>
                  <a:srgbClr val="438086"/>
                </a:solidFill>
              </a:rPr>
              <a:t>,</a:t>
            </a:r>
            <a:r>
              <a:rPr b="1" i="0" lang="en-US" sz="2300" u="none" cap="none" strike="noStrike">
                <a:solidFill>
                  <a:srgbClr val="438086"/>
                </a:solidFill>
                <a:latin typeface="Arial"/>
                <a:ea typeface="Arial"/>
                <a:cs typeface="Arial"/>
                <a:sym typeface="Arial"/>
              </a:rPr>
              <a:t> arcos y tokens.</a:t>
            </a:r>
            <a:endParaRPr b="1" i="0" sz="2300" u="none" cap="none" strike="noStrike">
              <a:solidFill>
                <a:srgbClr val="43808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412" lvl="0" marL="358775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53548A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23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28" name="Google Shape;12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5625" y="3757459"/>
            <a:ext cx="8042147" cy="2456260"/>
          </a:xfrm>
          <a:prstGeom prst="roundRect">
            <a:avLst>
              <a:gd fmla="val 26076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5" name="Google Shape;845;p19"/>
          <p:cNvGrpSpPr/>
          <p:nvPr/>
        </p:nvGrpSpPr>
        <p:grpSpPr>
          <a:xfrm>
            <a:off x="3816946" y="3181913"/>
            <a:ext cx="1342285" cy="809947"/>
            <a:chOff x="2292946" y="3181912"/>
            <a:chExt cx="1342285" cy="809947"/>
          </a:xfrm>
        </p:grpSpPr>
        <p:cxnSp>
          <p:nvCxnSpPr>
            <p:cNvPr id="846" name="Google Shape;846;p19"/>
            <p:cNvCxnSpPr>
              <a:endCxn id="847" idx="2"/>
            </p:cNvCxnSpPr>
            <p:nvPr/>
          </p:nvCxnSpPr>
          <p:spPr>
            <a:xfrm>
              <a:off x="2292946" y="3774459"/>
              <a:ext cx="576300" cy="1500"/>
            </a:xfrm>
            <a:prstGeom prst="straightConnector1">
              <a:avLst/>
            </a:prstGeom>
            <a:noFill/>
            <a:ln cap="flat" cmpd="sng" w="28575">
              <a:solidFill>
                <a:srgbClr val="A5A5A5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847" name="Google Shape;847;p19"/>
            <p:cNvSpPr/>
            <p:nvPr/>
          </p:nvSpPr>
          <p:spPr>
            <a:xfrm>
              <a:off x="2869246" y="3560059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19"/>
            <p:cNvSpPr/>
            <p:nvPr/>
          </p:nvSpPr>
          <p:spPr>
            <a:xfrm>
              <a:off x="2555776" y="3181912"/>
              <a:ext cx="1079455" cy="3911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Abonando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Inscripción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9" name="Google Shape;849;p19"/>
          <p:cNvGrpSpPr/>
          <p:nvPr/>
        </p:nvGrpSpPr>
        <p:grpSpPr>
          <a:xfrm>
            <a:off x="1847528" y="2965698"/>
            <a:ext cx="2430743" cy="1602424"/>
            <a:chOff x="323527" y="2965698"/>
            <a:chExt cx="2430743" cy="1602424"/>
          </a:xfrm>
        </p:grpSpPr>
        <p:grpSp>
          <p:nvGrpSpPr>
            <p:cNvPr id="850" name="Google Shape;850;p19"/>
            <p:cNvGrpSpPr/>
            <p:nvPr/>
          </p:nvGrpSpPr>
          <p:grpSpPr>
            <a:xfrm>
              <a:off x="323527" y="2983797"/>
              <a:ext cx="1969581" cy="1584325"/>
              <a:chOff x="323527" y="2983797"/>
              <a:chExt cx="1969581" cy="1584325"/>
            </a:xfrm>
          </p:grpSpPr>
          <p:sp>
            <p:nvSpPr>
              <p:cNvPr id="851" name="Google Shape;851;p19"/>
              <p:cNvSpPr/>
              <p:nvPr/>
            </p:nvSpPr>
            <p:spPr>
              <a:xfrm>
                <a:off x="323527" y="2983797"/>
                <a:ext cx="720081" cy="3616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Llega un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jugador</a:t>
                </a:r>
                <a:endParaRPr b="0" i="0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52" name="Google Shape;852;p19"/>
              <p:cNvGrpSpPr/>
              <p:nvPr/>
            </p:nvGrpSpPr>
            <p:grpSpPr>
              <a:xfrm>
                <a:off x="637315" y="3344160"/>
                <a:ext cx="1655794" cy="1223962"/>
                <a:chOff x="637315" y="3344160"/>
                <a:chExt cx="1655794" cy="1223962"/>
              </a:xfrm>
            </p:grpSpPr>
            <p:cxnSp>
              <p:nvCxnSpPr>
                <p:cNvPr id="853" name="Google Shape;853;p19"/>
                <p:cNvCxnSpPr/>
                <p:nvPr/>
              </p:nvCxnSpPr>
              <p:spPr>
                <a:xfrm rot="5400000">
                  <a:off x="241233" y="3740241"/>
                  <a:ext cx="792163" cy="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rgbClr val="A5A5A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54" name="Google Shape;854;p19"/>
                <p:cNvCxnSpPr/>
                <p:nvPr/>
              </p:nvCxnSpPr>
              <p:spPr>
                <a:xfrm>
                  <a:off x="637315" y="3775959"/>
                  <a:ext cx="604812" cy="1588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A5A5A5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  <p:sp>
              <p:nvSpPr>
                <p:cNvPr id="855" name="Google Shape;855;p19"/>
                <p:cNvSpPr/>
                <p:nvPr/>
              </p:nvSpPr>
              <p:spPr>
                <a:xfrm>
                  <a:off x="1242126" y="3560059"/>
                  <a:ext cx="431782" cy="431800"/>
                </a:xfrm>
                <a:prstGeom prst="ellipse">
                  <a:avLst/>
                </a:prstGeom>
                <a:noFill/>
                <a:ln cap="flat" cmpd="sng" w="28575">
                  <a:solidFill>
                    <a:srgbClr val="A5A5A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856" name="Google Shape;856;p19"/>
                <p:cNvCxnSpPr/>
                <p:nvPr/>
              </p:nvCxnSpPr>
              <p:spPr>
                <a:xfrm rot="5400000">
                  <a:off x="1896925" y="3740241"/>
                  <a:ext cx="792163" cy="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rgbClr val="A5A5A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57" name="Google Shape;857;p19"/>
                <p:cNvCxnSpPr>
                  <a:stCxn id="855" idx="6"/>
                </p:cNvCxnSpPr>
                <p:nvPr/>
              </p:nvCxnSpPr>
              <p:spPr>
                <a:xfrm>
                  <a:off x="1673908" y="3775959"/>
                  <a:ext cx="619200" cy="15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A5A5A5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  <p:sp>
              <p:nvSpPr>
                <p:cNvPr id="858" name="Google Shape;858;p19"/>
                <p:cNvSpPr/>
                <p:nvPr/>
              </p:nvSpPr>
              <p:spPr>
                <a:xfrm>
                  <a:off x="853205" y="3991859"/>
                  <a:ext cx="1296013" cy="5762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rgbClr val="7F7F7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Jugador esperando para pagar</a:t>
                  </a:r>
                  <a:endParaRPr b="0" i="0" sz="1000" u="none" cap="none" strike="noStrik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859" name="Google Shape;859;p19"/>
            <p:cNvSpPr/>
            <p:nvPr/>
          </p:nvSpPr>
          <p:spPr>
            <a:xfrm>
              <a:off x="1911472" y="2965698"/>
              <a:ext cx="842798" cy="350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Comienza Inscripción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0" name="Google Shape;860;p19"/>
          <p:cNvGrpSpPr/>
          <p:nvPr/>
        </p:nvGrpSpPr>
        <p:grpSpPr>
          <a:xfrm>
            <a:off x="3385187" y="2193346"/>
            <a:ext cx="2172938" cy="1427460"/>
            <a:chOff x="1861187" y="2193346"/>
            <a:chExt cx="2172938" cy="1427460"/>
          </a:xfrm>
        </p:grpSpPr>
        <p:sp>
          <p:nvSpPr>
            <p:cNvPr id="861" name="Google Shape;861;p19"/>
            <p:cNvSpPr/>
            <p:nvPr/>
          </p:nvSpPr>
          <p:spPr>
            <a:xfrm flipH="1" rot="-5400000">
              <a:off x="2480195" y="2066876"/>
              <a:ext cx="934922" cy="2172938"/>
            </a:xfrm>
            <a:prstGeom prst="arc">
              <a:avLst>
                <a:gd fmla="val 11297711" name="adj1"/>
                <a:gd fmla="val 17881394" name="adj2"/>
              </a:avLst>
            </a:prstGeom>
            <a:noFill/>
            <a:ln cap="flat" cmpd="sng" w="28575">
              <a:solidFill>
                <a:srgbClr val="A5A5A5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19"/>
            <p:cNvSpPr/>
            <p:nvPr/>
          </p:nvSpPr>
          <p:spPr>
            <a:xfrm>
              <a:off x="2869299" y="2481378"/>
              <a:ext cx="433370" cy="431800"/>
            </a:xfrm>
            <a:prstGeom prst="ellipse">
              <a:avLst/>
            </a:prstGeom>
            <a:noFill/>
            <a:ln cap="flat" cmpd="sng" w="2857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3050401" y="2658285"/>
              <a:ext cx="73022" cy="73025"/>
            </a:xfrm>
            <a:prstGeom prst="ellipse">
              <a:avLst/>
            </a:prstGeom>
            <a:solidFill>
              <a:srgbClr val="7F7F7F"/>
            </a:solidFill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2509259" y="2193346"/>
              <a:ext cx="1152476" cy="288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Cobrador libre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5" name="Google Shape;865;p19"/>
          <p:cNvSpPr/>
          <p:nvPr/>
        </p:nvSpPr>
        <p:spPr>
          <a:xfrm rot="5400000">
            <a:off x="4304928" y="2091093"/>
            <a:ext cx="934922" cy="2122140"/>
          </a:xfrm>
          <a:prstGeom prst="arc">
            <a:avLst>
              <a:gd fmla="val 11297711" name="adj1"/>
              <a:gd fmla="val 18119412" name="adj2"/>
            </a:avLst>
          </a:prstGeom>
          <a:noFill/>
          <a:ln cap="flat" cmpd="sng" w="28575">
            <a:solidFill>
              <a:srgbClr val="A5A5A5"/>
            </a:solidFill>
            <a:prstDash val="solid"/>
            <a:round/>
            <a:headEnd len="med" w="med" type="stealth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6" name="Google Shape;866;p19"/>
          <p:cNvCxnSpPr/>
          <p:nvPr/>
        </p:nvCxnSpPr>
        <p:spPr>
          <a:xfrm>
            <a:off x="4825028" y="3775960"/>
            <a:ext cx="576558" cy="3151"/>
          </a:xfrm>
          <a:prstGeom prst="straightConnector1">
            <a:avLst/>
          </a:prstGeom>
          <a:noFill/>
          <a:ln cap="flat" cmpd="sng" w="28575">
            <a:solidFill>
              <a:srgbClr val="A5A5A5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867" name="Google Shape;867;p19"/>
          <p:cNvGrpSpPr/>
          <p:nvPr/>
        </p:nvGrpSpPr>
        <p:grpSpPr>
          <a:xfrm>
            <a:off x="4655840" y="3345474"/>
            <a:ext cx="1440160" cy="1235654"/>
            <a:chOff x="3131840" y="3345474"/>
            <a:chExt cx="1440160" cy="1235654"/>
          </a:xfrm>
        </p:grpSpPr>
        <p:cxnSp>
          <p:nvCxnSpPr>
            <p:cNvPr id="868" name="Google Shape;868;p19"/>
            <p:cNvCxnSpPr/>
            <p:nvPr/>
          </p:nvCxnSpPr>
          <p:spPr>
            <a:xfrm rot="5400000">
              <a:off x="3481329" y="3741556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69" name="Google Shape;869;p19"/>
            <p:cNvSpPr/>
            <p:nvPr/>
          </p:nvSpPr>
          <p:spPr>
            <a:xfrm>
              <a:off x="3131840" y="4137562"/>
              <a:ext cx="1440160" cy="4435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Finaliza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Inscripción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0" name="Google Shape;870;p19"/>
          <p:cNvGrpSpPr/>
          <p:nvPr/>
        </p:nvGrpSpPr>
        <p:grpSpPr>
          <a:xfrm>
            <a:off x="5401387" y="3561746"/>
            <a:ext cx="2041648" cy="431800"/>
            <a:chOff x="3877387" y="3561746"/>
            <a:chExt cx="2041648" cy="431800"/>
          </a:xfrm>
        </p:grpSpPr>
        <p:sp>
          <p:nvSpPr>
            <p:cNvPr id="871" name="Google Shape;871;p19"/>
            <p:cNvSpPr/>
            <p:nvPr/>
          </p:nvSpPr>
          <p:spPr>
            <a:xfrm>
              <a:off x="4441387" y="3561746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4839580" y="3581019"/>
              <a:ext cx="1079455" cy="349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Esperando oponente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73" name="Google Shape;873;p19"/>
            <p:cNvCxnSpPr>
              <a:endCxn id="871" idx="2"/>
            </p:cNvCxnSpPr>
            <p:nvPr/>
          </p:nvCxnSpPr>
          <p:spPr>
            <a:xfrm>
              <a:off x="3877387" y="3777646"/>
              <a:ext cx="564000" cy="0"/>
            </a:xfrm>
            <a:prstGeom prst="straightConnector1">
              <a:avLst/>
            </a:prstGeom>
            <a:noFill/>
            <a:ln cap="flat" cmpd="sng" w="28575">
              <a:solidFill>
                <a:srgbClr val="7F7F7F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874" name="Google Shape;874;p19"/>
          <p:cNvGrpSpPr/>
          <p:nvPr/>
        </p:nvGrpSpPr>
        <p:grpSpPr>
          <a:xfrm>
            <a:off x="6181279" y="2311887"/>
            <a:ext cx="1265949" cy="1313095"/>
            <a:chOff x="4657278" y="2311887"/>
            <a:chExt cx="1265949" cy="1313095"/>
          </a:xfrm>
        </p:grpSpPr>
        <p:cxnSp>
          <p:nvCxnSpPr>
            <p:cNvPr id="875" name="Google Shape;875;p19"/>
            <p:cNvCxnSpPr/>
            <p:nvPr/>
          </p:nvCxnSpPr>
          <p:spPr>
            <a:xfrm flipH="1" rot="10800000">
              <a:off x="4809936" y="2841418"/>
              <a:ext cx="530858" cy="783564"/>
            </a:xfrm>
            <a:prstGeom prst="straightConnector1">
              <a:avLst/>
            </a:prstGeom>
            <a:noFill/>
            <a:ln cap="flat" cmpd="sng" w="28575">
              <a:solidFill>
                <a:srgbClr val="7F7F7F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76" name="Google Shape;876;p19"/>
            <p:cNvCxnSpPr/>
            <p:nvPr/>
          </p:nvCxnSpPr>
          <p:spPr>
            <a:xfrm rot="5400000">
              <a:off x="4993497" y="2707968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7" name="Google Shape;877;p19"/>
            <p:cNvCxnSpPr/>
            <p:nvPr/>
          </p:nvCxnSpPr>
          <p:spPr>
            <a:xfrm flipH="1" rot="10800000">
              <a:off x="4657278" y="2553386"/>
              <a:ext cx="692448" cy="1008360"/>
            </a:xfrm>
            <a:prstGeom prst="straightConnector1">
              <a:avLst/>
            </a:prstGeom>
            <a:noFill/>
            <a:ln cap="flat" cmpd="sng" w="28575">
              <a:solidFill>
                <a:srgbClr val="7F7F7F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878" name="Google Shape;878;p19"/>
            <p:cNvSpPr/>
            <p:nvPr/>
          </p:nvSpPr>
          <p:spPr>
            <a:xfrm>
              <a:off x="4987123" y="3104050"/>
              <a:ext cx="936104" cy="360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Comienza partido 1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9" name="Google Shape;879;p19"/>
          <p:cNvGrpSpPr/>
          <p:nvPr/>
        </p:nvGrpSpPr>
        <p:grpSpPr>
          <a:xfrm>
            <a:off x="6181279" y="3930311"/>
            <a:ext cx="1308365" cy="1287447"/>
            <a:chOff x="4657278" y="3930310"/>
            <a:chExt cx="1308365" cy="1287447"/>
          </a:xfrm>
        </p:grpSpPr>
        <p:cxnSp>
          <p:nvCxnSpPr>
            <p:cNvPr id="880" name="Google Shape;880;p19"/>
            <p:cNvCxnSpPr/>
            <p:nvPr/>
          </p:nvCxnSpPr>
          <p:spPr>
            <a:xfrm rot="5400000">
              <a:off x="4993497" y="4821676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81" name="Google Shape;881;p19"/>
            <p:cNvCxnSpPr/>
            <p:nvPr/>
          </p:nvCxnSpPr>
          <p:spPr>
            <a:xfrm>
              <a:off x="4809936" y="3930310"/>
              <a:ext cx="530844" cy="783316"/>
            </a:xfrm>
            <a:prstGeom prst="straightConnector1">
              <a:avLst/>
            </a:prstGeom>
            <a:noFill/>
            <a:ln cap="flat" cmpd="sng" w="28575">
              <a:solidFill>
                <a:srgbClr val="7F7F7F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82" name="Google Shape;882;p19"/>
            <p:cNvCxnSpPr/>
            <p:nvPr/>
          </p:nvCxnSpPr>
          <p:spPr>
            <a:xfrm>
              <a:off x="4657278" y="3993546"/>
              <a:ext cx="689761" cy="1011436"/>
            </a:xfrm>
            <a:prstGeom prst="straightConnector1">
              <a:avLst/>
            </a:prstGeom>
            <a:noFill/>
            <a:ln cap="flat" cmpd="sng" w="28575">
              <a:solidFill>
                <a:srgbClr val="7F7F7F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883" name="Google Shape;883;p19"/>
            <p:cNvSpPr/>
            <p:nvPr/>
          </p:nvSpPr>
          <p:spPr>
            <a:xfrm>
              <a:off x="5029539" y="4065554"/>
              <a:ext cx="936104" cy="360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Comienza partido 2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4" name="Google Shape;884;p19"/>
          <p:cNvGrpSpPr/>
          <p:nvPr/>
        </p:nvGrpSpPr>
        <p:grpSpPr>
          <a:xfrm>
            <a:off x="6929032" y="2108640"/>
            <a:ext cx="1399216" cy="804663"/>
            <a:chOff x="5405032" y="2108639"/>
            <a:chExt cx="1399216" cy="804663"/>
          </a:xfrm>
        </p:grpSpPr>
        <p:cxnSp>
          <p:nvCxnSpPr>
            <p:cNvPr id="885" name="Google Shape;885;p19"/>
            <p:cNvCxnSpPr/>
            <p:nvPr/>
          </p:nvCxnSpPr>
          <p:spPr>
            <a:xfrm>
              <a:off x="5408625" y="2578552"/>
              <a:ext cx="576239" cy="15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886" name="Google Shape;886;p19"/>
            <p:cNvSpPr/>
            <p:nvPr/>
          </p:nvSpPr>
          <p:spPr>
            <a:xfrm>
              <a:off x="5965909" y="2481502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5580112" y="2108639"/>
              <a:ext cx="1224136" cy="312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Tenistas jugando en cancha 1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88" name="Google Shape;888;p19"/>
            <p:cNvCxnSpPr/>
            <p:nvPr/>
          </p:nvCxnSpPr>
          <p:spPr>
            <a:xfrm>
              <a:off x="5405032" y="2794576"/>
              <a:ext cx="576239" cy="15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889" name="Google Shape;889;p19"/>
          <p:cNvGrpSpPr/>
          <p:nvPr/>
        </p:nvGrpSpPr>
        <p:grpSpPr>
          <a:xfrm>
            <a:off x="6929527" y="4623378"/>
            <a:ext cx="1398721" cy="749838"/>
            <a:chOff x="5405526" y="4623378"/>
            <a:chExt cx="1398721" cy="749838"/>
          </a:xfrm>
        </p:grpSpPr>
        <p:sp>
          <p:nvSpPr>
            <p:cNvPr id="890" name="Google Shape;890;p19"/>
            <p:cNvSpPr/>
            <p:nvPr/>
          </p:nvSpPr>
          <p:spPr>
            <a:xfrm>
              <a:off x="5965818" y="4623378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5508104" y="5060967"/>
              <a:ext cx="1296143" cy="312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Tenistas jugando en cancha 2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92" name="Google Shape;892;p19"/>
            <p:cNvCxnSpPr/>
            <p:nvPr/>
          </p:nvCxnSpPr>
          <p:spPr>
            <a:xfrm>
              <a:off x="5409119" y="4725144"/>
              <a:ext cx="576239" cy="15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93" name="Google Shape;893;p19"/>
            <p:cNvCxnSpPr/>
            <p:nvPr/>
          </p:nvCxnSpPr>
          <p:spPr>
            <a:xfrm>
              <a:off x="5405526" y="4941168"/>
              <a:ext cx="576239" cy="15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sp>
        <p:nvSpPr>
          <p:cNvPr id="894" name="Google Shape;894;p19"/>
          <p:cNvSpPr/>
          <p:nvPr/>
        </p:nvSpPr>
        <p:spPr>
          <a:xfrm>
            <a:off x="7142303" y="1124745"/>
            <a:ext cx="1152476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Cancha 1 libre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5" name="Google Shape;895;p19"/>
          <p:cNvGrpSpPr/>
          <p:nvPr/>
        </p:nvGrpSpPr>
        <p:grpSpPr>
          <a:xfrm>
            <a:off x="6494231" y="1412776"/>
            <a:ext cx="2172938" cy="1139428"/>
            <a:chOff x="4970231" y="1412776"/>
            <a:chExt cx="2172938" cy="1139428"/>
          </a:xfrm>
        </p:grpSpPr>
        <p:sp>
          <p:nvSpPr>
            <p:cNvPr id="896" name="Google Shape;896;p19"/>
            <p:cNvSpPr/>
            <p:nvPr/>
          </p:nvSpPr>
          <p:spPr>
            <a:xfrm flipH="1" rot="-5400000">
              <a:off x="5589239" y="998274"/>
              <a:ext cx="934922" cy="2172938"/>
            </a:xfrm>
            <a:prstGeom prst="arc">
              <a:avLst>
                <a:gd fmla="val 11297711" name="adj1"/>
                <a:gd fmla="val 17881394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5978343" y="1412776"/>
              <a:ext cx="433370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6159445" y="1589683"/>
              <a:ext cx="73022" cy="73025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9" name="Google Shape;899;p19"/>
          <p:cNvGrpSpPr/>
          <p:nvPr/>
        </p:nvGrpSpPr>
        <p:grpSpPr>
          <a:xfrm>
            <a:off x="6481531" y="5001658"/>
            <a:ext cx="2172938" cy="1440160"/>
            <a:chOff x="4957531" y="5001658"/>
            <a:chExt cx="2172938" cy="1440160"/>
          </a:xfrm>
        </p:grpSpPr>
        <p:sp>
          <p:nvSpPr>
            <p:cNvPr id="900" name="Google Shape;900;p19"/>
            <p:cNvSpPr/>
            <p:nvPr/>
          </p:nvSpPr>
          <p:spPr>
            <a:xfrm rot="-5400000">
              <a:off x="5572380" y="4386809"/>
              <a:ext cx="943240" cy="2172938"/>
            </a:xfrm>
            <a:prstGeom prst="arc">
              <a:avLst>
                <a:gd fmla="val 11297711" name="adj1"/>
                <a:gd fmla="val 17881394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19"/>
            <p:cNvSpPr/>
            <p:nvPr/>
          </p:nvSpPr>
          <p:spPr>
            <a:xfrm flipH="1" rot="10800000">
              <a:off x="5965643" y="5715582"/>
              <a:ext cx="433370" cy="435642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19"/>
            <p:cNvSpPr/>
            <p:nvPr/>
          </p:nvSpPr>
          <p:spPr>
            <a:xfrm flipH="1" rot="10800000">
              <a:off x="6146745" y="5899068"/>
              <a:ext cx="73022" cy="73675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19"/>
            <p:cNvSpPr/>
            <p:nvPr/>
          </p:nvSpPr>
          <p:spPr>
            <a:xfrm flipH="1">
              <a:off x="5605603" y="6150323"/>
              <a:ext cx="1152476" cy="2914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Cancha 2 libre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4" name="Google Shape;904;p19"/>
          <p:cNvGrpSpPr/>
          <p:nvPr/>
        </p:nvGrpSpPr>
        <p:grpSpPr>
          <a:xfrm>
            <a:off x="-255176" y="762539"/>
            <a:ext cx="4775004" cy="3038430"/>
            <a:chOff x="-336139" y="1128136"/>
            <a:chExt cx="4020891" cy="1561345"/>
          </a:xfrm>
        </p:grpSpPr>
        <p:pic>
          <p:nvPicPr>
            <p:cNvPr descr="C:\Users\Vero\Dropbox\Con Nico\hojita.png" id="905" name="Google Shape;905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23983">
              <a:off x="-284617" y="1419893"/>
              <a:ext cx="3917848" cy="9778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6" name="Google Shape;906;p19"/>
            <p:cNvSpPr txBox="1"/>
            <p:nvPr/>
          </p:nvSpPr>
          <p:spPr>
            <a:xfrm rot="-554066">
              <a:off x="-436" y="1469971"/>
              <a:ext cx="3418211" cy="782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FF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Finalmente los jugadores se retiran del vestuario y se van. Modelamos con una transición, para consumir los tokens acumulados en el sitio </a:t>
              </a:r>
              <a:endParaRPr b="1" i="0" sz="2000" u="none" cap="none" strike="noStrike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</p:grpSp>
      <p:grpSp>
        <p:nvGrpSpPr>
          <p:cNvPr id="907" name="Google Shape;907;p19"/>
          <p:cNvGrpSpPr/>
          <p:nvPr/>
        </p:nvGrpSpPr>
        <p:grpSpPr>
          <a:xfrm>
            <a:off x="7895707" y="2337363"/>
            <a:ext cx="890081" cy="1126728"/>
            <a:chOff x="6371706" y="2337363"/>
            <a:chExt cx="890081" cy="1126728"/>
          </a:xfrm>
        </p:grpSpPr>
        <p:cxnSp>
          <p:nvCxnSpPr>
            <p:cNvPr id="908" name="Google Shape;908;p19"/>
            <p:cNvCxnSpPr/>
            <p:nvPr/>
          </p:nvCxnSpPr>
          <p:spPr>
            <a:xfrm>
              <a:off x="6371706" y="2578552"/>
              <a:ext cx="576558" cy="3151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909" name="Google Shape;909;p19"/>
            <p:cNvCxnSpPr/>
            <p:nvPr/>
          </p:nvCxnSpPr>
          <p:spPr>
            <a:xfrm rot="5400000">
              <a:off x="6577674" y="2733444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10" name="Google Shape;910;p19"/>
            <p:cNvCxnSpPr/>
            <p:nvPr/>
          </p:nvCxnSpPr>
          <p:spPr>
            <a:xfrm>
              <a:off x="6371706" y="2791425"/>
              <a:ext cx="576558" cy="3151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911" name="Google Shape;911;p19"/>
            <p:cNvSpPr/>
            <p:nvPr/>
          </p:nvSpPr>
          <p:spPr>
            <a:xfrm>
              <a:off x="6541707" y="3104050"/>
              <a:ext cx="720080" cy="360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Finaliza partido 1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2" name="Google Shape;912;p19"/>
          <p:cNvGrpSpPr/>
          <p:nvPr/>
        </p:nvGrpSpPr>
        <p:grpSpPr>
          <a:xfrm>
            <a:off x="7896201" y="4065555"/>
            <a:ext cx="876887" cy="1152203"/>
            <a:chOff x="6372200" y="4065554"/>
            <a:chExt cx="876887" cy="1152203"/>
          </a:xfrm>
        </p:grpSpPr>
        <p:cxnSp>
          <p:nvCxnSpPr>
            <p:cNvPr id="913" name="Google Shape;913;p19"/>
            <p:cNvCxnSpPr/>
            <p:nvPr/>
          </p:nvCxnSpPr>
          <p:spPr>
            <a:xfrm rot="5400000">
              <a:off x="6577674" y="4821676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14" name="Google Shape;914;p19"/>
            <p:cNvSpPr/>
            <p:nvPr/>
          </p:nvSpPr>
          <p:spPr>
            <a:xfrm>
              <a:off x="6529007" y="4065554"/>
              <a:ext cx="720080" cy="360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Finaliza partido 2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15" name="Google Shape;915;p19"/>
            <p:cNvCxnSpPr/>
            <p:nvPr/>
          </p:nvCxnSpPr>
          <p:spPr>
            <a:xfrm>
              <a:off x="6372200" y="4725144"/>
              <a:ext cx="576558" cy="3151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916" name="Google Shape;916;p19"/>
            <p:cNvCxnSpPr/>
            <p:nvPr/>
          </p:nvCxnSpPr>
          <p:spPr>
            <a:xfrm>
              <a:off x="6372200" y="4938017"/>
              <a:ext cx="576064" cy="3151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sp>
        <p:nvSpPr>
          <p:cNvPr id="917" name="Google Shape;917;p19"/>
          <p:cNvSpPr/>
          <p:nvPr/>
        </p:nvSpPr>
        <p:spPr>
          <a:xfrm rot="5400000">
            <a:off x="7413972" y="1022491"/>
            <a:ext cx="934922" cy="2122140"/>
          </a:xfrm>
          <a:prstGeom prst="arc">
            <a:avLst>
              <a:gd fmla="val 11297711" name="adj1"/>
              <a:gd fmla="val 18119412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stealth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19"/>
          <p:cNvSpPr/>
          <p:nvPr/>
        </p:nvSpPr>
        <p:spPr>
          <a:xfrm flipH="1" rot="5400000">
            <a:off x="7397113" y="4413400"/>
            <a:ext cx="943240" cy="2122140"/>
          </a:xfrm>
          <a:prstGeom prst="arc">
            <a:avLst>
              <a:gd fmla="val 11297711" name="adj1"/>
              <a:gd fmla="val 18119412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stealth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9" name="Google Shape;919;p19"/>
          <p:cNvGrpSpPr/>
          <p:nvPr/>
        </p:nvGrpSpPr>
        <p:grpSpPr>
          <a:xfrm>
            <a:off x="8188516" y="2553386"/>
            <a:ext cx="1212447" cy="2448520"/>
            <a:chOff x="6664515" y="2553386"/>
            <a:chExt cx="1212447" cy="2448520"/>
          </a:xfrm>
        </p:grpSpPr>
        <p:cxnSp>
          <p:nvCxnSpPr>
            <p:cNvPr id="920" name="Google Shape;920;p19"/>
            <p:cNvCxnSpPr/>
            <p:nvPr/>
          </p:nvCxnSpPr>
          <p:spPr>
            <a:xfrm>
              <a:off x="6965113" y="2553386"/>
              <a:ext cx="689761" cy="1011436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grpSp>
          <p:nvGrpSpPr>
            <p:cNvPr id="921" name="Google Shape;921;p19"/>
            <p:cNvGrpSpPr/>
            <p:nvPr/>
          </p:nvGrpSpPr>
          <p:grpSpPr>
            <a:xfrm>
              <a:off x="6664515" y="2850190"/>
              <a:ext cx="1212447" cy="2151716"/>
              <a:chOff x="6664515" y="2850190"/>
              <a:chExt cx="1212447" cy="2151716"/>
            </a:xfrm>
          </p:grpSpPr>
          <p:cxnSp>
            <p:nvCxnSpPr>
              <p:cNvPr id="922" name="Google Shape;922;p19"/>
              <p:cNvCxnSpPr/>
              <p:nvPr/>
            </p:nvCxnSpPr>
            <p:spPr>
              <a:xfrm>
                <a:off x="6973755" y="2850190"/>
                <a:ext cx="530844" cy="783316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sp>
            <p:nvSpPr>
              <p:cNvPr id="923" name="Google Shape;923;p19"/>
              <p:cNvSpPr/>
              <p:nvPr/>
            </p:nvSpPr>
            <p:spPr>
              <a:xfrm>
                <a:off x="7445180" y="3561498"/>
                <a:ext cx="431782" cy="431800"/>
              </a:xfrm>
              <a:prstGeom prst="ellipse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4" name="Google Shape;924;p19"/>
              <p:cNvSpPr/>
              <p:nvPr/>
            </p:nvSpPr>
            <p:spPr>
              <a:xfrm>
                <a:off x="6664515" y="3570006"/>
                <a:ext cx="791423" cy="3490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Utilizando vestuario</a:t>
                </a:r>
                <a:endParaRPr b="0" i="0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25" name="Google Shape;925;p19"/>
              <p:cNvCxnSpPr/>
              <p:nvPr/>
            </p:nvCxnSpPr>
            <p:spPr>
              <a:xfrm flipH="1" rot="10800000">
                <a:off x="6973755" y="3993546"/>
                <a:ext cx="692448" cy="100836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926" name="Google Shape;926;p19"/>
              <p:cNvCxnSpPr/>
              <p:nvPr/>
            </p:nvCxnSpPr>
            <p:spPr>
              <a:xfrm flipH="1" rot="10800000">
                <a:off x="6973755" y="3921538"/>
                <a:ext cx="530858" cy="783564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</p:grpSp>
      <p:grpSp>
        <p:nvGrpSpPr>
          <p:cNvPr id="927" name="Google Shape;927;p19"/>
          <p:cNvGrpSpPr/>
          <p:nvPr/>
        </p:nvGrpSpPr>
        <p:grpSpPr>
          <a:xfrm>
            <a:off x="9408460" y="3347038"/>
            <a:ext cx="1080029" cy="1197172"/>
            <a:chOff x="7884459" y="3347038"/>
            <a:chExt cx="1080029" cy="1197172"/>
          </a:xfrm>
        </p:grpSpPr>
        <p:grpSp>
          <p:nvGrpSpPr>
            <p:cNvPr id="928" name="Google Shape;928;p19"/>
            <p:cNvGrpSpPr/>
            <p:nvPr/>
          </p:nvGrpSpPr>
          <p:grpSpPr>
            <a:xfrm>
              <a:off x="7884459" y="3347038"/>
              <a:ext cx="576558" cy="792163"/>
              <a:chOff x="7884459" y="3347038"/>
              <a:chExt cx="576558" cy="792163"/>
            </a:xfrm>
          </p:grpSpPr>
          <p:cxnSp>
            <p:nvCxnSpPr>
              <p:cNvPr id="929" name="Google Shape;929;p19"/>
              <p:cNvCxnSpPr/>
              <p:nvPr/>
            </p:nvCxnSpPr>
            <p:spPr>
              <a:xfrm rot="5400000">
                <a:off x="8064760" y="3743119"/>
                <a:ext cx="792163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30" name="Google Shape;930;p19"/>
              <p:cNvCxnSpPr/>
              <p:nvPr/>
            </p:nvCxnSpPr>
            <p:spPr>
              <a:xfrm>
                <a:off x="7884459" y="3777522"/>
                <a:ext cx="576558" cy="3151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  <p:sp>
          <p:nvSpPr>
            <p:cNvPr id="931" name="Google Shape;931;p19"/>
            <p:cNvSpPr/>
            <p:nvPr/>
          </p:nvSpPr>
          <p:spPr>
            <a:xfrm>
              <a:off x="7956467" y="4184170"/>
              <a:ext cx="1008021" cy="360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 retira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del club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2" name="Google Shape;932;p19"/>
          <p:cNvSpPr txBox="1"/>
          <p:nvPr/>
        </p:nvSpPr>
        <p:spPr>
          <a:xfrm>
            <a:off x="839417" y="152400"/>
            <a:ext cx="10729192" cy="987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8108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SI LAS DOS CANCHAS SE ENCUENTRAN OCUPADAS DEBEN ESPERAR A QUE SE LIBERE ALGUNA DE ELLAS PARA PODER JUGAR SU PARTIDO. UNA VEZ FINALIZADO EL PARTIDO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RETIRAN A LA ZONA DE VESTUARIOS PARA FINALMENTE RETIRARSE DEL CLUB.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20"/>
          <p:cNvSpPr txBox="1"/>
          <p:nvPr>
            <p:ph type="title"/>
          </p:nvPr>
        </p:nvSpPr>
        <p:spPr>
          <a:xfrm>
            <a:off x="609600" y="562708"/>
            <a:ext cx="10972800" cy="580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VARIANTE</a:t>
            </a:r>
            <a:endParaRPr/>
          </a:p>
        </p:txBody>
      </p:sp>
      <p:sp>
        <p:nvSpPr>
          <p:cNvPr id="939" name="Google Shape;939;p20"/>
          <p:cNvSpPr txBox="1"/>
          <p:nvPr>
            <p:ph idx="4294967295" type="body"/>
          </p:nvPr>
        </p:nvSpPr>
        <p:spPr>
          <a:xfrm>
            <a:off x="874207" y="1392238"/>
            <a:ext cx="10611059" cy="4484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Podría haber una variante respecto del modelado de los tenistas jugando en las canchas.</a:t>
            </a:r>
            <a:endParaRPr/>
          </a:p>
          <a:p>
            <a:pPr indent="-228600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vez de modelar dos tenistas jugando podría modelarse una pareja jugando.</a:t>
            </a:r>
            <a:endParaRPr/>
          </a:p>
          <a:p>
            <a:pPr indent="-228600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ser así, el bloque de modelado de la cancha tendría un arco en vez de dos.</a:t>
            </a:r>
            <a:endParaRPr/>
          </a:p>
          <a:p>
            <a:pPr indent="-228600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importante remarcar que si se usa esta aproximación, cuando se retiran los jugadores del vestuario no lo hacen en pareja. Deben modelarse con dos arcos.</a:t>
            </a:r>
            <a:endParaRPr/>
          </a:p>
          <a:p>
            <a:pPr indent="-228600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Dependiendo del problema, esta forma de modelar puede ser alternativa (este caso) u obligatoria (ej: embasar 6 botellas en un pack).</a:t>
            </a:r>
            <a:endParaRPr/>
          </a:p>
          <a:p>
            <a:pPr indent="-88900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21"/>
          <p:cNvSpPr txBox="1"/>
          <p:nvPr/>
        </p:nvSpPr>
        <p:spPr>
          <a:xfrm>
            <a:off x="986679" y="104693"/>
            <a:ext cx="8843215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424456"/>
                </a:solidFill>
                <a:latin typeface="Gill Sans"/>
                <a:ea typeface="Gill Sans"/>
                <a:cs typeface="Gill Sans"/>
                <a:sym typeface="Gill Sans"/>
              </a:rPr>
              <a:t>VARIANTE – Tenistas como pareja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6" name="Google Shape;946;p21"/>
          <p:cNvGrpSpPr/>
          <p:nvPr/>
        </p:nvGrpSpPr>
        <p:grpSpPr>
          <a:xfrm>
            <a:off x="986680" y="928885"/>
            <a:ext cx="3435575" cy="5317074"/>
            <a:chOff x="4441387" y="1124744"/>
            <a:chExt cx="3435575" cy="5317074"/>
          </a:xfrm>
        </p:grpSpPr>
        <p:sp>
          <p:nvSpPr>
            <p:cNvPr id="947" name="Google Shape;947;p21"/>
            <p:cNvSpPr/>
            <p:nvPr/>
          </p:nvSpPr>
          <p:spPr>
            <a:xfrm>
              <a:off x="4441387" y="3561746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21"/>
            <p:cNvSpPr/>
            <p:nvPr/>
          </p:nvSpPr>
          <p:spPr>
            <a:xfrm>
              <a:off x="4839580" y="3581019"/>
              <a:ext cx="1079455" cy="349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Esperando oponente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49" name="Google Shape;949;p21"/>
            <p:cNvCxnSpPr>
              <a:stCxn id="947" idx="7"/>
            </p:cNvCxnSpPr>
            <p:nvPr/>
          </p:nvCxnSpPr>
          <p:spPr>
            <a:xfrm flipH="1" rot="10800000">
              <a:off x="4809936" y="2841382"/>
              <a:ext cx="531000" cy="7836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950" name="Google Shape;950;p21"/>
            <p:cNvCxnSpPr>
              <a:stCxn id="947" idx="0"/>
            </p:cNvCxnSpPr>
            <p:nvPr/>
          </p:nvCxnSpPr>
          <p:spPr>
            <a:xfrm flipH="1" rot="10800000">
              <a:off x="4657278" y="2553446"/>
              <a:ext cx="692400" cy="10083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951" name="Google Shape;951;p21"/>
            <p:cNvCxnSpPr>
              <a:stCxn id="947" idx="5"/>
            </p:cNvCxnSpPr>
            <p:nvPr/>
          </p:nvCxnSpPr>
          <p:spPr>
            <a:xfrm>
              <a:off x="4809936" y="3930310"/>
              <a:ext cx="530700" cy="7833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952" name="Google Shape;952;p21"/>
            <p:cNvSpPr/>
            <p:nvPr/>
          </p:nvSpPr>
          <p:spPr>
            <a:xfrm rot="-5400000">
              <a:off x="5572380" y="4386809"/>
              <a:ext cx="943240" cy="2172938"/>
            </a:xfrm>
            <a:prstGeom prst="arc">
              <a:avLst>
                <a:gd fmla="val 11297711" name="adj1"/>
                <a:gd fmla="val 17881394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21"/>
            <p:cNvSpPr/>
            <p:nvPr/>
          </p:nvSpPr>
          <p:spPr>
            <a:xfrm flipH="1" rot="5400000">
              <a:off x="5873113" y="4413400"/>
              <a:ext cx="943240" cy="2122140"/>
            </a:xfrm>
            <a:prstGeom prst="arc">
              <a:avLst>
                <a:gd fmla="val 11297711" name="adj1"/>
                <a:gd fmla="val 18119412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stealth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54" name="Google Shape;954;p21"/>
            <p:cNvCxnSpPr/>
            <p:nvPr/>
          </p:nvCxnSpPr>
          <p:spPr>
            <a:xfrm rot="5400000">
              <a:off x="4993497" y="4821676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55" name="Google Shape;955;p21"/>
            <p:cNvCxnSpPr/>
            <p:nvPr/>
          </p:nvCxnSpPr>
          <p:spPr>
            <a:xfrm>
              <a:off x="4657278" y="3993546"/>
              <a:ext cx="689761" cy="101143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956" name="Google Shape;956;p21"/>
            <p:cNvCxnSpPr>
              <a:endCxn id="957" idx="2"/>
            </p:cNvCxnSpPr>
            <p:nvPr/>
          </p:nvCxnSpPr>
          <p:spPr>
            <a:xfrm>
              <a:off x="5389518" y="4796834"/>
              <a:ext cx="576300" cy="1500"/>
            </a:xfrm>
            <a:prstGeom prst="straightConnector1">
              <a:avLst/>
            </a:prstGeom>
            <a:noFill/>
            <a:ln cap="flat" cmpd="sng" w="28575">
              <a:solidFill>
                <a:srgbClr val="00B05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957" name="Google Shape;957;p21"/>
            <p:cNvSpPr/>
            <p:nvPr/>
          </p:nvSpPr>
          <p:spPr>
            <a:xfrm>
              <a:off x="5965818" y="4582434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58" name="Google Shape;958;p21"/>
            <p:cNvCxnSpPr>
              <a:stCxn id="957" idx="6"/>
            </p:cNvCxnSpPr>
            <p:nvPr/>
          </p:nvCxnSpPr>
          <p:spPr>
            <a:xfrm>
              <a:off x="6397600" y="4798334"/>
              <a:ext cx="576600" cy="3300"/>
            </a:xfrm>
            <a:prstGeom prst="straightConnector1">
              <a:avLst/>
            </a:prstGeom>
            <a:noFill/>
            <a:ln cap="flat" cmpd="sng" w="28575">
              <a:solidFill>
                <a:srgbClr val="00B05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959" name="Google Shape;959;p21"/>
            <p:cNvCxnSpPr/>
            <p:nvPr/>
          </p:nvCxnSpPr>
          <p:spPr>
            <a:xfrm rot="5400000">
              <a:off x="6577674" y="4821676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60" name="Google Shape;960;p21"/>
            <p:cNvSpPr/>
            <p:nvPr/>
          </p:nvSpPr>
          <p:spPr>
            <a:xfrm>
              <a:off x="5029539" y="4065554"/>
              <a:ext cx="936104" cy="360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Comienza partido 2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21"/>
            <p:cNvSpPr/>
            <p:nvPr/>
          </p:nvSpPr>
          <p:spPr>
            <a:xfrm flipH="1" rot="10800000">
              <a:off x="5965643" y="5715582"/>
              <a:ext cx="433370" cy="435642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21"/>
            <p:cNvSpPr/>
            <p:nvPr/>
          </p:nvSpPr>
          <p:spPr>
            <a:xfrm flipH="1" rot="10800000">
              <a:off x="6146745" y="5899068"/>
              <a:ext cx="73022" cy="73675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21"/>
            <p:cNvSpPr/>
            <p:nvPr/>
          </p:nvSpPr>
          <p:spPr>
            <a:xfrm flipH="1">
              <a:off x="5605603" y="6150323"/>
              <a:ext cx="1152476" cy="2914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Cancha 2 libre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64" name="Google Shape;964;p21"/>
            <p:cNvCxnSpPr/>
            <p:nvPr/>
          </p:nvCxnSpPr>
          <p:spPr>
            <a:xfrm rot="5400000">
              <a:off x="4993497" y="2707968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65" name="Google Shape;965;p21"/>
            <p:cNvCxnSpPr>
              <a:endCxn id="966" idx="2"/>
            </p:cNvCxnSpPr>
            <p:nvPr/>
          </p:nvCxnSpPr>
          <p:spPr>
            <a:xfrm>
              <a:off x="5389609" y="2695902"/>
              <a:ext cx="576300" cy="1500"/>
            </a:xfrm>
            <a:prstGeom prst="straightConnector1">
              <a:avLst/>
            </a:prstGeom>
            <a:noFill/>
            <a:ln cap="flat" cmpd="sng" w="28575">
              <a:solidFill>
                <a:srgbClr val="00B05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966" name="Google Shape;966;p21"/>
            <p:cNvSpPr/>
            <p:nvPr/>
          </p:nvSpPr>
          <p:spPr>
            <a:xfrm>
              <a:off x="5965909" y="2481502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21"/>
            <p:cNvSpPr/>
            <p:nvPr/>
          </p:nvSpPr>
          <p:spPr>
            <a:xfrm>
              <a:off x="5665230" y="2108638"/>
              <a:ext cx="1079455" cy="3235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Jugando pareja en cancha 1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68" name="Google Shape;968;p21"/>
            <p:cNvCxnSpPr>
              <a:stCxn id="966" idx="6"/>
            </p:cNvCxnSpPr>
            <p:nvPr/>
          </p:nvCxnSpPr>
          <p:spPr>
            <a:xfrm>
              <a:off x="6397691" y="2697402"/>
              <a:ext cx="576600" cy="3300"/>
            </a:xfrm>
            <a:prstGeom prst="straightConnector1">
              <a:avLst/>
            </a:prstGeom>
            <a:noFill/>
            <a:ln cap="flat" cmpd="sng" w="28575">
              <a:solidFill>
                <a:srgbClr val="00B05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969" name="Google Shape;969;p21"/>
            <p:cNvCxnSpPr/>
            <p:nvPr/>
          </p:nvCxnSpPr>
          <p:spPr>
            <a:xfrm rot="5400000">
              <a:off x="6577674" y="2733444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70" name="Google Shape;970;p21"/>
            <p:cNvSpPr/>
            <p:nvPr/>
          </p:nvSpPr>
          <p:spPr>
            <a:xfrm>
              <a:off x="6664515" y="3570006"/>
              <a:ext cx="791423" cy="349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Utilizando vestuario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21"/>
            <p:cNvSpPr/>
            <p:nvPr/>
          </p:nvSpPr>
          <p:spPr>
            <a:xfrm flipH="1" rot="-5400000">
              <a:off x="5589239" y="998274"/>
              <a:ext cx="934922" cy="2172938"/>
            </a:xfrm>
            <a:prstGeom prst="arc">
              <a:avLst>
                <a:gd fmla="val 11297711" name="adj1"/>
                <a:gd fmla="val 17881394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21"/>
            <p:cNvSpPr/>
            <p:nvPr/>
          </p:nvSpPr>
          <p:spPr>
            <a:xfrm>
              <a:off x="5618303" y="1124744"/>
              <a:ext cx="1152476" cy="288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Cancha 1 libre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21"/>
            <p:cNvSpPr/>
            <p:nvPr/>
          </p:nvSpPr>
          <p:spPr>
            <a:xfrm>
              <a:off x="5639511" y="5060966"/>
              <a:ext cx="1079455" cy="3235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Jugando pareja en cancha 2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74" name="Google Shape;974;p21"/>
            <p:cNvCxnSpPr/>
            <p:nvPr/>
          </p:nvCxnSpPr>
          <p:spPr>
            <a:xfrm rot="5400000">
              <a:off x="6577674" y="4821676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75" name="Google Shape;975;p21"/>
            <p:cNvSpPr/>
            <p:nvPr/>
          </p:nvSpPr>
          <p:spPr>
            <a:xfrm>
              <a:off x="6541707" y="3104050"/>
              <a:ext cx="720080" cy="360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Finaliza partido 1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21"/>
            <p:cNvSpPr/>
            <p:nvPr/>
          </p:nvSpPr>
          <p:spPr>
            <a:xfrm>
              <a:off x="6529007" y="4065554"/>
              <a:ext cx="720080" cy="360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Finaliza partido 2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77" name="Google Shape;977;p21"/>
            <p:cNvCxnSpPr/>
            <p:nvPr/>
          </p:nvCxnSpPr>
          <p:spPr>
            <a:xfrm>
              <a:off x="6973755" y="2850190"/>
              <a:ext cx="530844" cy="78331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978" name="Google Shape;978;p21"/>
            <p:cNvCxnSpPr/>
            <p:nvPr/>
          </p:nvCxnSpPr>
          <p:spPr>
            <a:xfrm>
              <a:off x="6965113" y="2553386"/>
              <a:ext cx="689761" cy="101143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979" name="Google Shape;979;p21"/>
            <p:cNvSpPr/>
            <p:nvPr/>
          </p:nvSpPr>
          <p:spPr>
            <a:xfrm>
              <a:off x="7445180" y="3561498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21"/>
            <p:cNvSpPr/>
            <p:nvPr/>
          </p:nvSpPr>
          <p:spPr>
            <a:xfrm>
              <a:off x="5978343" y="1412776"/>
              <a:ext cx="433370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21"/>
            <p:cNvSpPr/>
            <p:nvPr/>
          </p:nvSpPr>
          <p:spPr>
            <a:xfrm>
              <a:off x="6159445" y="1589683"/>
              <a:ext cx="73022" cy="73025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21"/>
            <p:cNvSpPr/>
            <p:nvPr/>
          </p:nvSpPr>
          <p:spPr>
            <a:xfrm rot="5400000">
              <a:off x="5889972" y="1022491"/>
              <a:ext cx="934922" cy="2122140"/>
            </a:xfrm>
            <a:prstGeom prst="arc">
              <a:avLst>
                <a:gd fmla="val 11297711" name="adj1"/>
                <a:gd fmla="val 18119412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stealth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83" name="Google Shape;983;p21"/>
            <p:cNvCxnSpPr/>
            <p:nvPr/>
          </p:nvCxnSpPr>
          <p:spPr>
            <a:xfrm flipH="1" rot="10800000">
              <a:off x="6973755" y="3921538"/>
              <a:ext cx="530858" cy="783564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984" name="Google Shape;984;p21"/>
            <p:cNvCxnSpPr/>
            <p:nvPr/>
          </p:nvCxnSpPr>
          <p:spPr>
            <a:xfrm flipH="1" rot="10800000">
              <a:off x="6973755" y="3993546"/>
              <a:ext cx="692448" cy="100836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985" name="Google Shape;985;p21"/>
          <p:cNvGrpSpPr/>
          <p:nvPr/>
        </p:nvGrpSpPr>
        <p:grpSpPr>
          <a:xfrm>
            <a:off x="7693890" y="901136"/>
            <a:ext cx="3435575" cy="5317074"/>
            <a:chOff x="4441387" y="1124744"/>
            <a:chExt cx="3435575" cy="5317074"/>
          </a:xfrm>
        </p:grpSpPr>
        <p:sp>
          <p:nvSpPr>
            <p:cNvPr id="986" name="Google Shape;986;p21"/>
            <p:cNvSpPr/>
            <p:nvPr/>
          </p:nvSpPr>
          <p:spPr>
            <a:xfrm rot="-5400000">
              <a:off x="5572380" y="4386809"/>
              <a:ext cx="943240" cy="2172938"/>
            </a:xfrm>
            <a:prstGeom prst="arc">
              <a:avLst>
                <a:gd fmla="val 11297711" name="adj1"/>
                <a:gd fmla="val 17881394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21"/>
            <p:cNvSpPr/>
            <p:nvPr/>
          </p:nvSpPr>
          <p:spPr>
            <a:xfrm flipH="1">
              <a:off x="5605603" y="6150323"/>
              <a:ext cx="1152476" cy="2914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Cancha 2 libre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21"/>
            <p:cNvSpPr/>
            <p:nvPr/>
          </p:nvSpPr>
          <p:spPr>
            <a:xfrm flipH="1" rot="5400000">
              <a:off x="5873113" y="4413400"/>
              <a:ext cx="943240" cy="2122140"/>
            </a:xfrm>
            <a:prstGeom prst="arc">
              <a:avLst>
                <a:gd fmla="val 11297711" name="adj1"/>
                <a:gd fmla="val 18119412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stealth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21"/>
            <p:cNvSpPr/>
            <p:nvPr/>
          </p:nvSpPr>
          <p:spPr>
            <a:xfrm>
              <a:off x="4441387" y="3561746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21"/>
            <p:cNvSpPr/>
            <p:nvPr/>
          </p:nvSpPr>
          <p:spPr>
            <a:xfrm>
              <a:off x="4839580" y="3581019"/>
              <a:ext cx="1079455" cy="349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Esperando oponente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91" name="Google Shape;991;p21"/>
            <p:cNvCxnSpPr>
              <a:stCxn id="989" idx="7"/>
            </p:cNvCxnSpPr>
            <p:nvPr/>
          </p:nvCxnSpPr>
          <p:spPr>
            <a:xfrm flipH="1" rot="10800000">
              <a:off x="4809936" y="2841382"/>
              <a:ext cx="531000" cy="7836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992" name="Google Shape;992;p21"/>
            <p:cNvCxnSpPr>
              <a:stCxn id="989" idx="0"/>
            </p:cNvCxnSpPr>
            <p:nvPr/>
          </p:nvCxnSpPr>
          <p:spPr>
            <a:xfrm flipH="1" rot="10800000">
              <a:off x="4657278" y="2553446"/>
              <a:ext cx="692400" cy="1008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993" name="Google Shape;993;p21"/>
            <p:cNvCxnSpPr/>
            <p:nvPr/>
          </p:nvCxnSpPr>
          <p:spPr>
            <a:xfrm rot="5400000">
              <a:off x="4993497" y="4821676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94" name="Google Shape;994;p21"/>
            <p:cNvCxnSpPr>
              <a:stCxn id="989" idx="5"/>
            </p:cNvCxnSpPr>
            <p:nvPr/>
          </p:nvCxnSpPr>
          <p:spPr>
            <a:xfrm>
              <a:off x="4809936" y="3930310"/>
              <a:ext cx="530700" cy="783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995" name="Google Shape;995;p21"/>
            <p:cNvCxnSpPr>
              <a:stCxn id="989" idx="4"/>
            </p:cNvCxnSpPr>
            <p:nvPr/>
          </p:nvCxnSpPr>
          <p:spPr>
            <a:xfrm>
              <a:off x="4657278" y="3993546"/>
              <a:ext cx="689700" cy="1011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996" name="Google Shape;996;p21"/>
            <p:cNvCxnSpPr/>
            <p:nvPr/>
          </p:nvCxnSpPr>
          <p:spPr>
            <a:xfrm>
              <a:off x="5408625" y="2578552"/>
              <a:ext cx="576239" cy="1588"/>
            </a:xfrm>
            <a:prstGeom prst="straightConnector1">
              <a:avLst/>
            </a:prstGeom>
            <a:noFill/>
            <a:ln cap="flat" cmpd="sng" w="28575">
              <a:solidFill>
                <a:srgbClr val="00B05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997" name="Google Shape;997;p21"/>
            <p:cNvSpPr/>
            <p:nvPr/>
          </p:nvSpPr>
          <p:spPr>
            <a:xfrm>
              <a:off x="5965909" y="2481502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21"/>
            <p:cNvSpPr/>
            <p:nvPr/>
          </p:nvSpPr>
          <p:spPr>
            <a:xfrm>
              <a:off x="5580112" y="2108639"/>
              <a:ext cx="1224136" cy="312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Tenistas jugando en cancha 1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99" name="Google Shape;999;p21"/>
            <p:cNvCxnSpPr/>
            <p:nvPr/>
          </p:nvCxnSpPr>
          <p:spPr>
            <a:xfrm>
              <a:off x="6371706" y="2578552"/>
              <a:ext cx="576558" cy="3151"/>
            </a:xfrm>
            <a:prstGeom prst="straightConnector1">
              <a:avLst/>
            </a:prstGeom>
            <a:noFill/>
            <a:ln cap="flat" cmpd="sng" w="28575">
              <a:solidFill>
                <a:srgbClr val="00B05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000" name="Google Shape;1000;p21"/>
            <p:cNvCxnSpPr/>
            <p:nvPr/>
          </p:nvCxnSpPr>
          <p:spPr>
            <a:xfrm>
              <a:off x="6973755" y="2850190"/>
              <a:ext cx="530844" cy="783316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001" name="Google Shape;1001;p21"/>
            <p:cNvCxnSpPr/>
            <p:nvPr/>
          </p:nvCxnSpPr>
          <p:spPr>
            <a:xfrm>
              <a:off x="6965113" y="2553386"/>
              <a:ext cx="689761" cy="1011436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002" name="Google Shape;1002;p21"/>
            <p:cNvSpPr/>
            <p:nvPr/>
          </p:nvSpPr>
          <p:spPr>
            <a:xfrm>
              <a:off x="7445180" y="3561498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21"/>
            <p:cNvSpPr/>
            <p:nvPr/>
          </p:nvSpPr>
          <p:spPr>
            <a:xfrm>
              <a:off x="6664515" y="3570006"/>
              <a:ext cx="791423" cy="349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Utilizando vestuario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21"/>
            <p:cNvSpPr/>
            <p:nvPr/>
          </p:nvSpPr>
          <p:spPr>
            <a:xfrm flipH="1" rot="-5400000">
              <a:off x="5589239" y="998274"/>
              <a:ext cx="934922" cy="2172938"/>
            </a:xfrm>
            <a:prstGeom prst="arc">
              <a:avLst>
                <a:gd fmla="val 11297711" name="adj1"/>
                <a:gd fmla="val 17881394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21"/>
            <p:cNvSpPr/>
            <p:nvPr/>
          </p:nvSpPr>
          <p:spPr>
            <a:xfrm>
              <a:off x="5978343" y="1412776"/>
              <a:ext cx="433370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21"/>
            <p:cNvSpPr/>
            <p:nvPr/>
          </p:nvSpPr>
          <p:spPr>
            <a:xfrm>
              <a:off x="5618303" y="1124744"/>
              <a:ext cx="1152476" cy="288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Cancha 1 libre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21"/>
            <p:cNvSpPr/>
            <p:nvPr/>
          </p:nvSpPr>
          <p:spPr>
            <a:xfrm rot="5400000">
              <a:off x="5889972" y="1022491"/>
              <a:ext cx="934922" cy="2122140"/>
            </a:xfrm>
            <a:prstGeom prst="arc">
              <a:avLst>
                <a:gd fmla="val 11297711" name="adj1"/>
                <a:gd fmla="val 18119412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stealth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21"/>
            <p:cNvSpPr/>
            <p:nvPr/>
          </p:nvSpPr>
          <p:spPr>
            <a:xfrm>
              <a:off x="5965818" y="4623378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21"/>
            <p:cNvSpPr/>
            <p:nvPr/>
          </p:nvSpPr>
          <p:spPr>
            <a:xfrm>
              <a:off x="5508104" y="5060967"/>
              <a:ext cx="1296143" cy="312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Tenistas jugando en cancha 2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10" name="Google Shape;1010;p21"/>
            <p:cNvCxnSpPr/>
            <p:nvPr/>
          </p:nvCxnSpPr>
          <p:spPr>
            <a:xfrm rot="5400000">
              <a:off x="6577674" y="4821676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11" name="Google Shape;1011;p21"/>
            <p:cNvCxnSpPr/>
            <p:nvPr/>
          </p:nvCxnSpPr>
          <p:spPr>
            <a:xfrm flipH="1" rot="10800000">
              <a:off x="6973755" y="3921538"/>
              <a:ext cx="530858" cy="78356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012" name="Google Shape;1012;p21"/>
            <p:cNvCxnSpPr/>
            <p:nvPr/>
          </p:nvCxnSpPr>
          <p:spPr>
            <a:xfrm flipH="1" rot="10800000">
              <a:off x="6973755" y="3993546"/>
              <a:ext cx="692448" cy="100836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013" name="Google Shape;1013;p21"/>
            <p:cNvSpPr/>
            <p:nvPr/>
          </p:nvSpPr>
          <p:spPr>
            <a:xfrm>
              <a:off x="4987123" y="3104050"/>
              <a:ext cx="936104" cy="360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Comienza partido 1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21"/>
            <p:cNvSpPr/>
            <p:nvPr/>
          </p:nvSpPr>
          <p:spPr>
            <a:xfrm>
              <a:off x="5029539" y="4065554"/>
              <a:ext cx="936104" cy="360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Comienza partido 2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21"/>
            <p:cNvSpPr/>
            <p:nvPr/>
          </p:nvSpPr>
          <p:spPr>
            <a:xfrm>
              <a:off x="6541707" y="3104050"/>
              <a:ext cx="720080" cy="360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Finaliza partido 1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21"/>
            <p:cNvSpPr/>
            <p:nvPr/>
          </p:nvSpPr>
          <p:spPr>
            <a:xfrm>
              <a:off x="6529007" y="4065554"/>
              <a:ext cx="720080" cy="360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Finaliza partido 2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17" name="Google Shape;1017;p21"/>
            <p:cNvCxnSpPr/>
            <p:nvPr/>
          </p:nvCxnSpPr>
          <p:spPr>
            <a:xfrm>
              <a:off x="5405032" y="2794576"/>
              <a:ext cx="576239" cy="1588"/>
            </a:xfrm>
            <a:prstGeom prst="straightConnector1">
              <a:avLst/>
            </a:prstGeom>
            <a:noFill/>
            <a:ln cap="flat" cmpd="sng" w="28575">
              <a:solidFill>
                <a:srgbClr val="00B05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018" name="Google Shape;1018;p21"/>
            <p:cNvCxnSpPr/>
            <p:nvPr/>
          </p:nvCxnSpPr>
          <p:spPr>
            <a:xfrm>
              <a:off x="6371706" y="2791425"/>
              <a:ext cx="576558" cy="3151"/>
            </a:xfrm>
            <a:prstGeom prst="straightConnector1">
              <a:avLst/>
            </a:prstGeom>
            <a:noFill/>
            <a:ln cap="flat" cmpd="sng" w="28575">
              <a:solidFill>
                <a:srgbClr val="00B05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019" name="Google Shape;1019;p21"/>
            <p:cNvCxnSpPr/>
            <p:nvPr/>
          </p:nvCxnSpPr>
          <p:spPr>
            <a:xfrm>
              <a:off x="5409119" y="4725144"/>
              <a:ext cx="576239" cy="1588"/>
            </a:xfrm>
            <a:prstGeom prst="straightConnector1">
              <a:avLst/>
            </a:prstGeom>
            <a:noFill/>
            <a:ln cap="flat" cmpd="sng" w="28575">
              <a:solidFill>
                <a:srgbClr val="00B05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020" name="Google Shape;1020;p21"/>
            <p:cNvCxnSpPr/>
            <p:nvPr/>
          </p:nvCxnSpPr>
          <p:spPr>
            <a:xfrm>
              <a:off x="6372200" y="4725144"/>
              <a:ext cx="576558" cy="3151"/>
            </a:xfrm>
            <a:prstGeom prst="straightConnector1">
              <a:avLst/>
            </a:prstGeom>
            <a:noFill/>
            <a:ln cap="flat" cmpd="sng" w="28575">
              <a:solidFill>
                <a:srgbClr val="00B05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021" name="Google Shape;1021;p21"/>
            <p:cNvCxnSpPr/>
            <p:nvPr/>
          </p:nvCxnSpPr>
          <p:spPr>
            <a:xfrm>
              <a:off x="5405526" y="4941168"/>
              <a:ext cx="576239" cy="1588"/>
            </a:xfrm>
            <a:prstGeom prst="straightConnector1">
              <a:avLst/>
            </a:prstGeom>
            <a:noFill/>
            <a:ln cap="flat" cmpd="sng" w="28575">
              <a:solidFill>
                <a:srgbClr val="00B05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022" name="Google Shape;1022;p21"/>
            <p:cNvCxnSpPr/>
            <p:nvPr/>
          </p:nvCxnSpPr>
          <p:spPr>
            <a:xfrm>
              <a:off x="6372200" y="4938017"/>
              <a:ext cx="576064" cy="3151"/>
            </a:xfrm>
            <a:prstGeom prst="straightConnector1">
              <a:avLst/>
            </a:prstGeom>
            <a:noFill/>
            <a:ln cap="flat" cmpd="sng" w="28575">
              <a:solidFill>
                <a:srgbClr val="00B05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023" name="Google Shape;1023;p21"/>
            <p:cNvCxnSpPr/>
            <p:nvPr/>
          </p:nvCxnSpPr>
          <p:spPr>
            <a:xfrm rot="5400000">
              <a:off x="4993497" y="2707968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24" name="Google Shape;1024;p21"/>
            <p:cNvCxnSpPr/>
            <p:nvPr/>
          </p:nvCxnSpPr>
          <p:spPr>
            <a:xfrm rot="5400000">
              <a:off x="6577674" y="2733444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25" name="Google Shape;1025;p21"/>
            <p:cNvSpPr/>
            <p:nvPr/>
          </p:nvSpPr>
          <p:spPr>
            <a:xfrm>
              <a:off x="6159445" y="1589683"/>
              <a:ext cx="73022" cy="73025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21"/>
            <p:cNvSpPr/>
            <p:nvPr/>
          </p:nvSpPr>
          <p:spPr>
            <a:xfrm flipH="1" rot="10800000">
              <a:off x="5965643" y="5715582"/>
              <a:ext cx="433370" cy="435642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21"/>
            <p:cNvSpPr/>
            <p:nvPr/>
          </p:nvSpPr>
          <p:spPr>
            <a:xfrm flipH="1" rot="10800000">
              <a:off x="6146745" y="5899068"/>
              <a:ext cx="73022" cy="73675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8" name="Google Shape;1028;p21"/>
          <p:cNvGrpSpPr/>
          <p:nvPr/>
        </p:nvGrpSpPr>
        <p:grpSpPr>
          <a:xfrm>
            <a:off x="4172459" y="943844"/>
            <a:ext cx="4048899" cy="1743671"/>
            <a:chOff x="-343977" y="1057598"/>
            <a:chExt cx="4048899" cy="1743671"/>
          </a:xfrm>
        </p:grpSpPr>
        <p:pic>
          <p:nvPicPr>
            <p:cNvPr descr="C:\Users\Vero\Dropbox\Con Nico\hojita.png" id="1029" name="Google Shape;1029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23983">
              <a:off x="-278452" y="1348286"/>
              <a:ext cx="3917848" cy="11622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0" name="Google Shape;1030;p21"/>
            <p:cNvSpPr txBox="1"/>
            <p:nvPr/>
          </p:nvSpPr>
          <p:spPr>
            <a:xfrm rot="-554066">
              <a:off x="-119749" y="1435960"/>
              <a:ext cx="3596167" cy="8651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Finalmente los jugadores se retiran del vestuario y se van. Modelamos con una transición </a:t>
              </a:r>
              <a:endParaRPr b="1" i="0" sz="1800" u="none" cap="none" strike="noStrike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6" name="Google Shape;1036;p22"/>
          <p:cNvGrpSpPr/>
          <p:nvPr/>
        </p:nvGrpSpPr>
        <p:grpSpPr>
          <a:xfrm>
            <a:off x="1775519" y="908720"/>
            <a:ext cx="8640961" cy="5317074"/>
            <a:chOff x="-134012" y="1136262"/>
            <a:chExt cx="8640961" cy="5317074"/>
          </a:xfrm>
        </p:grpSpPr>
        <p:grpSp>
          <p:nvGrpSpPr>
            <p:cNvPr id="1037" name="Google Shape;1037;p22"/>
            <p:cNvGrpSpPr/>
            <p:nvPr/>
          </p:nvGrpSpPr>
          <p:grpSpPr>
            <a:xfrm flipH="1" rot="10800000">
              <a:off x="4499992" y="5013176"/>
              <a:ext cx="2448272" cy="1440160"/>
              <a:chOff x="4605908" y="4665836"/>
              <a:chExt cx="2448272" cy="1427460"/>
            </a:xfrm>
          </p:grpSpPr>
          <p:sp>
            <p:nvSpPr>
              <p:cNvPr id="1038" name="Google Shape;1038;p22"/>
              <p:cNvSpPr/>
              <p:nvPr/>
            </p:nvSpPr>
            <p:spPr>
              <a:xfrm flipH="1" rot="-5400000">
                <a:off x="5224916" y="4539366"/>
                <a:ext cx="934922" cy="2172938"/>
              </a:xfrm>
              <a:prstGeom prst="arc">
                <a:avLst>
                  <a:gd fmla="val 11297711" name="adj1"/>
                  <a:gd fmla="val 17881394" name="adj2"/>
                </a:avLst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39" name="Google Shape;1039;p22"/>
              <p:cNvGrpSpPr/>
              <p:nvPr/>
            </p:nvGrpSpPr>
            <p:grpSpPr>
              <a:xfrm>
                <a:off x="5253980" y="4665836"/>
                <a:ext cx="1152476" cy="719832"/>
                <a:chOff x="2051720" y="2204864"/>
                <a:chExt cx="1152476" cy="719832"/>
              </a:xfrm>
            </p:grpSpPr>
            <p:sp>
              <p:nvSpPr>
                <p:cNvPr id="1040" name="Google Shape;1040;p22"/>
                <p:cNvSpPr/>
                <p:nvPr/>
              </p:nvSpPr>
              <p:spPr>
                <a:xfrm>
                  <a:off x="2411760" y="2492896"/>
                  <a:ext cx="433370" cy="431800"/>
                </a:xfrm>
                <a:prstGeom prst="ellipse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1" name="Google Shape;1041;p22"/>
                <p:cNvSpPr/>
                <p:nvPr/>
              </p:nvSpPr>
              <p:spPr>
                <a:xfrm>
                  <a:off x="2592862" y="2669803"/>
                  <a:ext cx="73022" cy="73025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2" name="Google Shape;1042;p22"/>
                <p:cNvSpPr/>
                <p:nvPr/>
              </p:nvSpPr>
              <p:spPr>
                <a:xfrm rot="10800000">
                  <a:off x="2051720" y="2204864"/>
                  <a:ext cx="1152476" cy="2889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Cancha 2 libre</a:t>
                  </a:r>
                  <a:endParaRPr b="0" i="0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43" name="Google Shape;1043;p22"/>
              <p:cNvSpPr/>
              <p:nvPr/>
            </p:nvSpPr>
            <p:spPr>
              <a:xfrm rot="5400000">
                <a:off x="5525649" y="4563583"/>
                <a:ext cx="934922" cy="2122140"/>
              </a:xfrm>
              <a:prstGeom prst="arc">
                <a:avLst>
                  <a:gd fmla="val 11297711" name="adj1"/>
                  <a:gd fmla="val 18119412" name="adj2"/>
                </a:avLst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stealth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44" name="Google Shape;1044;p22"/>
            <p:cNvGrpSpPr/>
            <p:nvPr/>
          </p:nvGrpSpPr>
          <p:grpSpPr>
            <a:xfrm>
              <a:off x="-134012" y="1136262"/>
              <a:ext cx="8640961" cy="4259725"/>
              <a:chOff x="-134012" y="1136262"/>
              <a:chExt cx="8640961" cy="4259725"/>
            </a:xfrm>
          </p:grpSpPr>
          <p:sp>
            <p:nvSpPr>
              <p:cNvPr id="1045" name="Google Shape;1045;p22"/>
              <p:cNvSpPr/>
              <p:nvPr/>
            </p:nvSpPr>
            <p:spPr>
              <a:xfrm>
                <a:off x="784587" y="3571577"/>
                <a:ext cx="431782" cy="431800"/>
              </a:xfrm>
              <a:prstGeom prst="ellipse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046" name="Google Shape;1046;p22"/>
              <p:cNvCxnSpPr/>
              <p:nvPr/>
            </p:nvCxnSpPr>
            <p:spPr>
              <a:xfrm rot="5400000">
                <a:off x="-216306" y="3751759"/>
                <a:ext cx="792163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47" name="Google Shape;1047;p22"/>
              <p:cNvCxnSpPr/>
              <p:nvPr/>
            </p:nvCxnSpPr>
            <p:spPr>
              <a:xfrm rot="5400000">
                <a:off x="1439386" y="3751759"/>
                <a:ext cx="792163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48" name="Google Shape;1048;p22"/>
              <p:cNvCxnSpPr/>
              <p:nvPr/>
            </p:nvCxnSpPr>
            <p:spPr>
              <a:xfrm rot="5400000">
                <a:off x="3023790" y="3753074"/>
                <a:ext cx="792163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49" name="Google Shape;1049;p22"/>
              <p:cNvCxnSpPr>
                <a:endCxn id="1045" idx="2"/>
              </p:cNvCxnSpPr>
              <p:nvPr/>
            </p:nvCxnSpPr>
            <p:spPr>
              <a:xfrm>
                <a:off x="179787" y="3785977"/>
                <a:ext cx="604800" cy="15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1050" name="Google Shape;1050;p22"/>
              <p:cNvCxnSpPr>
                <a:stCxn id="1045" idx="6"/>
              </p:cNvCxnSpPr>
              <p:nvPr/>
            </p:nvCxnSpPr>
            <p:spPr>
              <a:xfrm>
                <a:off x="1216369" y="3787477"/>
                <a:ext cx="619200" cy="15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1051" name="Google Shape;1051;p22"/>
              <p:cNvCxnSpPr>
                <a:endCxn id="1052" idx="2"/>
              </p:cNvCxnSpPr>
              <p:nvPr/>
            </p:nvCxnSpPr>
            <p:spPr>
              <a:xfrm>
                <a:off x="1835407" y="3785977"/>
                <a:ext cx="576300" cy="15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sp>
            <p:nvSpPr>
              <p:cNvPr id="1053" name="Google Shape;1053;p22"/>
              <p:cNvSpPr/>
              <p:nvPr/>
            </p:nvSpPr>
            <p:spPr>
              <a:xfrm flipH="1" rot="-5400000">
                <a:off x="2022656" y="2078394"/>
                <a:ext cx="934922" cy="2172938"/>
              </a:xfrm>
              <a:prstGeom prst="arc">
                <a:avLst>
                  <a:gd fmla="val 11297711" name="adj1"/>
                  <a:gd fmla="val 17881394" name="adj2"/>
                </a:avLst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4" name="Google Shape;1054;p22"/>
              <p:cNvSpPr/>
              <p:nvPr/>
            </p:nvSpPr>
            <p:spPr>
              <a:xfrm>
                <a:off x="-134012" y="2995315"/>
                <a:ext cx="720081" cy="3616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Llega un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jugador</a:t>
                </a:r>
                <a:endParaRPr b="0" i="0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5" name="Google Shape;1055;p22"/>
              <p:cNvSpPr/>
              <p:nvPr/>
            </p:nvSpPr>
            <p:spPr>
              <a:xfrm>
                <a:off x="395666" y="4003377"/>
                <a:ext cx="1296013" cy="5762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Jugador esperando para pagar</a:t>
                </a:r>
                <a:endParaRPr b="0" i="0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56" name="Google Shape;1056;p22"/>
              <p:cNvGrpSpPr/>
              <p:nvPr/>
            </p:nvGrpSpPr>
            <p:grpSpPr>
              <a:xfrm>
                <a:off x="2051720" y="2204864"/>
                <a:ext cx="1152476" cy="719832"/>
                <a:chOff x="2051720" y="2204864"/>
                <a:chExt cx="1152476" cy="719832"/>
              </a:xfrm>
            </p:grpSpPr>
            <p:sp>
              <p:nvSpPr>
                <p:cNvPr id="1057" name="Google Shape;1057;p22"/>
                <p:cNvSpPr/>
                <p:nvPr/>
              </p:nvSpPr>
              <p:spPr>
                <a:xfrm>
                  <a:off x="2411760" y="2492896"/>
                  <a:ext cx="433370" cy="431800"/>
                </a:xfrm>
                <a:prstGeom prst="ellipse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8" name="Google Shape;1058;p22"/>
                <p:cNvSpPr/>
                <p:nvPr/>
              </p:nvSpPr>
              <p:spPr>
                <a:xfrm>
                  <a:off x="2592862" y="2669803"/>
                  <a:ext cx="73022" cy="73025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9" name="Google Shape;1059;p22"/>
                <p:cNvSpPr/>
                <p:nvPr/>
              </p:nvSpPr>
              <p:spPr>
                <a:xfrm>
                  <a:off x="2051720" y="2204864"/>
                  <a:ext cx="1152476" cy="2889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Cobrador libre</a:t>
                  </a:r>
                  <a:endParaRPr b="0" i="0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52" name="Google Shape;1052;p22"/>
              <p:cNvSpPr/>
              <p:nvPr/>
            </p:nvSpPr>
            <p:spPr>
              <a:xfrm>
                <a:off x="2411707" y="3571577"/>
                <a:ext cx="431782" cy="431800"/>
              </a:xfrm>
              <a:prstGeom prst="ellipse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060" name="Google Shape;1060;p22"/>
              <p:cNvCxnSpPr>
                <a:stCxn id="1052" idx="6"/>
              </p:cNvCxnSpPr>
              <p:nvPr/>
            </p:nvCxnSpPr>
            <p:spPr>
              <a:xfrm>
                <a:off x="2843489" y="3787477"/>
                <a:ext cx="576600" cy="3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sp>
            <p:nvSpPr>
              <p:cNvPr id="1061" name="Google Shape;1061;p22"/>
              <p:cNvSpPr/>
              <p:nvPr/>
            </p:nvSpPr>
            <p:spPr>
              <a:xfrm rot="5400000">
                <a:off x="2323389" y="2102611"/>
                <a:ext cx="934922" cy="2122140"/>
              </a:xfrm>
              <a:prstGeom prst="arc">
                <a:avLst>
                  <a:gd fmla="val 11297711" name="adj1"/>
                  <a:gd fmla="val 18119412" name="adj2"/>
                </a:avLst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stealth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62" name="Google Shape;1062;p22"/>
              <p:cNvGrpSpPr/>
              <p:nvPr/>
            </p:nvGrpSpPr>
            <p:grpSpPr>
              <a:xfrm>
                <a:off x="3983848" y="3573264"/>
                <a:ext cx="1477648" cy="431800"/>
                <a:chOff x="2411707" y="3571577"/>
                <a:chExt cx="1477648" cy="431800"/>
              </a:xfrm>
            </p:grpSpPr>
            <p:sp>
              <p:nvSpPr>
                <p:cNvPr id="1063" name="Google Shape;1063;p22"/>
                <p:cNvSpPr/>
                <p:nvPr/>
              </p:nvSpPr>
              <p:spPr>
                <a:xfrm>
                  <a:off x="2411707" y="3571577"/>
                  <a:ext cx="431782" cy="431800"/>
                </a:xfrm>
                <a:prstGeom prst="ellipse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4" name="Google Shape;1064;p22"/>
                <p:cNvSpPr/>
                <p:nvPr/>
              </p:nvSpPr>
              <p:spPr>
                <a:xfrm>
                  <a:off x="2809900" y="3590850"/>
                  <a:ext cx="1079455" cy="3490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Esperando oponente</a:t>
                  </a:r>
                  <a:endParaRPr b="0" i="0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065" name="Google Shape;1065;p22"/>
              <p:cNvCxnSpPr>
                <a:endCxn id="1063" idx="2"/>
              </p:cNvCxnSpPr>
              <p:nvPr/>
            </p:nvCxnSpPr>
            <p:spPr>
              <a:xfrm>
                <a:off x="3419848" y="3789164"/>
                <a:ext cx="564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1066" name="Google Shape;1066;p22"/>
              <p:cNvCxnSpPr>
                <a:stCxn id="1063" idx="7"/>
              </p:cNvCxnSpPr>
              <p:nvPr/>
            </p:nvCxnSpPr>
            <p:spPr>
              <a:xfrm flipH="1" rot="10800000">
                <a:off x="4352397" y="2852900"/>
                <a:ext cx="531000" cy="7836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1067" name="Google Shape;1067;p22"/>
              <p:cNvCxnSpPr/>
              <p:nvPr/>
            </p:nvCxnSpPr>
            <p:spPr>
              <a:xfrm rot="5400000">
                <a:off x="4535958" y="2719486"/>
                <a:ext cx="792163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68" name="Google Shape;1068;p22"/>
              <p:cNvCxnSpPr>
                <a:stCxn id="1063" idx="0"/>
              </p:cNvCxnSpPr>
              <p:nvPr/>
            </p:nvCxnSpPr>
            <p:spPr>
              <a:xfrm flipH="1" rot="10800000">
                <a:off x="4199739" y="2564964"/>
                <a:ext cx="692400" cy="1008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1069" name="Google Shape;1069;p22"/>
              <p:cNvCxnSpPr/>
              <p:nvPr/>
            </p:nvCxnSpPr>
            <p:spPr>
              <a:xfrm rot="5400000">
                <a:off x="4535958" y="4833194"/>
                <a:ext cx="792163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70" name="Google Shape;1070;p22"/>
              <p:cNvCxnSpPr>
                <a:stCxn id="1063" idx="5"/>
              </p:cNvCxnSpPr>
              <p:nvPr/>
            </p:nvCxnSpPr>
            <p:spPr>
              <a:xfrm>
                <a:off x="4352397" y="3941828"/>
                <a:ext cx="530700" cy="783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1071" name="Google Shape;1071;p22"/>
              <p:cNvCxnSpPr>
                <a:stCxn id="1063" idx="4"/>
              </p:cNvCxnSpPr>
              <p:nvPr/>
            </p:nvCxnSpPr>
            <p:spPr>
              <a:xfrm>
                <a:off x="4199739" y="4005064"/>
                <a:ext cx="689700" cy="1011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1072" name="Google Shape;1072;p22"/>
              <p:cNvCxnSpPr>
                <a:endCxn id="1073" idx="2"/>
              </p:cNvCxnSpPr>
              <p:nvPr/>
            </p:nvCxnSpPr>
            <p:spPr>
              <a:xfrm>
                <a:off x="4932070" y="2707420"/>
                <a:ext cx="576300" cy="15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grpSp>
            <p:nvGrpSpPr>
              <p:cNvPr id="1074" name="Google Shape;1074;p22"/>
              <p:cNvGrpSpPr/>
              <p:nvPr/>
            </p:nvGrpSpPr>
            <p:grpSpPr>
              <a:xfrm>
                <a:off x="5207691" y="2120156"/>
                <a:ext cx="1079455" cy="804664"/>
                <a:chOff x="2111028" y="3198713"/>
                <a:chExt cx="1079455" cy="804664"/>
              </a:xfrm>
            </p:grpSpPr>
            <p:sp>
              <p:nvSpPr>
                <p:cNvPr id="1073" name="Google Shape;1073;p22"/>
                <p:cNvSpPr/>
                <p:nvPr/>
              </p:nvSpPr>
              <p:spPr>
                <a:xfrm>
                  <a:off x="2411707" y="3571577"/>
                  <a:ext cx="431782" cy="431800"/>
                </a:xfrm>
                <a:prstGeom prst="ellipse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5" name="Google Shape;1075;p22"/>
                <p:cNvSpPr/>
                <p:nvPr/>
              </p:nvSpPr>
              <p:spPr>
                <a:xfrm>
                  <a:off x="2111028" y="3198713"/>
                  <a:ext cx="1079455" cy="3235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Jugando pareja en cancha 1</a:t>
                  </a:r>
                  <a:endParaRPr b="0" i="0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076" name="Google Shape;1076;p22"/>
              <p:cNvCxnSpPr>
                <a:stCxn id="1073" idx="6"/>
              </p:cNvCxnSpPr>
              <p:nvPr/>
            </p:nvCxnSpPr>
            <p:spPr>
              <a:xfrm>
                <a:off x="5940152" y="2708920"/>
                <a:ext cx="576600" cy="3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1077" name="Google Shape;1077;p22"/>
              <p:cNvCxnSpPr/>
              <p:nvPr/>
            </p:nvCxnSpPr>
            <p:spPr>
              <a:xfrm rot="5400000">
                <a:off x="6120135" y="2744962"/>
                <a:ext cx="792163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78" name="Google Shape;1078;p22"/>
              <p:cNvCxnSpPr/>
              <p:nvPr/>
            </p:nvCxnSpPr>
            <p:spPr>
              <a:xfrm>
                <a:off x="6516216" y="2861708"/>
                <a:ext cx="530844" cy="783316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1079" name="Google Shape;1079;p22"/>
              <p:cNvCxnSpPr/>
              <p:nvPr/>
            </p:nvCxnSpPr>
            <p:spPr>
              <a:xfrm>
                <a:off x="6507574" y="2564904"/>
                <a:ext cx="689761" cy="1011436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grpSp>
            <p:nvGrpSpPr>
              <p:cNvPr id="1080" name="Google Shape;1080;p22"/>
              <p:cNvGrpSpPr/>
              <p:nvPr/>
            </p:nvGrpSpPr>
            <p:grpSpPr>
              <a:xfrm>
                <a:off x="6206976" y="3573016"/>
                <a:ext cx="1212447" cy="431800"/>
                <a:chOff x="1631042" y="3571577"/>
                <a:chExt cx="1212447" cy="431800"/>
              </a:xfrm>
            </p:grpSpPr>
            <p:sp>
              <p:nvSpPr>
                <p:cNvPr id="1081" name="Google Shape;1081;p22"/>
                <p:cNvSpPr/>
                <p:nvPr/>
              </p:nvSpPr>
              <p:spPr>
                <a:xfrm>
                  <a:off x="2411707" y="3571577"/>
                  <a:ext cx="431782" cy="431800"/>
                </a:xfrm>
                <a:prstGeom prst="ellipse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2" name="Google Shape;1082;p22"/>
                <p:cNvSpPr/>
                <p:nvPr/>
              </p:nvSpPr>
              <p:spPr>
                <a:xfrm>
                  <a:off x="1631042" y="3580085"/>
                  <a:ext cx="791423" cy="3490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r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Utilizando vestuario</a:t>
                  </a:r>
                  <a:endParaRPr b="0" i="0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83" name="Google Shape;1083;p22"/>
              <p:cNvSpPr/>
              <p:nvPr/>
            </p:nvSpPr>
            <p:spPr>
              <a:xfrm flipH="1" rot="-5400000">
                <a:off x="5131700" y="1009792"/>
                <a:ext cx="934922" cy="2172938"/>
              </a:xfrm>
              <a:prstGeom prst="arc">
                <a:avLst>
                  <a:gd fmla="val 11297711" name="adj1"/>
                  <a:gd fmla="val 17881394" name="adj2"/>
                </a:avLst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84" name="Google Shape;1084;p22"/>
              <p:cNvGrpSpPr/>
              <p:nvPr/>
            </p:nvGrpSpPr>
            <p:grpSpPr>
              <a:xfrm>
                <a:off x="5160764" y="1136262"/>
                <a:ext cx="1152476" cy="719832"/>
                <a:chOff x="2051720" y="2204864"/>
                <a:chExt cx="1152476" cy="719832"/>
              </a:xfrm>
            </p:grpSpPr>
            <p:sp>
              <p:nvSpPr>
                <p:cNvPr id="1085" name="Google Shape;1085;p22"/>
                <p:cNvSpPr/>
                <p:nvPr/>
              </p:nvSpPr>
              <p:spPr>
                <a:xfrm>
                  <a:off x="2411760" y="2492896"/>
                  <a:ext cx="433370" cy="431800"/>
                </a:xfrm>
                <a:prstGeom prst="ellipse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6" name="Google Shape;1086;p22"/>
                <p:cNvSpPr/>
                <p:nvPr/>
              </p:nvSpPr>
              <p:spPr>
                <a:xfrm>
                  <a:off x="2592862" y="2669803"/>
                  <a:ext cx="73022" cy="73025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7" name="Google Shape;1087;p22"/>
                <p:cNvSpPr/>
                <p:nvPr/>
              </p:nvSpPr>
              <p:spPr>
                <a:xfrm>
                  <a:off x="2051720" y="2204864"/>
                  <a:ext cx="1152476" cy="2889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Cancha 1 libre</a:t>
                  </a:r>
                  <a:endParaRPr b="0" i="0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88" name="Google Shape;1088;p22"/>
              <p:cNvSpPr/>
              <p:nvPr/>
            </p:nvSpPr>
            <p:spPr>
              <a:xfrm rot="5400000">
                <a:off x="5432433" y="1034009"/>
                <a:ext cx="934922" cy="2122140"/>
              </a:xfrm>
              <a:prstGeom prst="arc">
                <a:avLst>
                  <a:gd fmla="val 11297711" name="adj1"/>
                  <a:gd fmla="val 18119412" name="adj2"/>
                </a:avLst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stealth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089" name="Google Shape;1089;p22"/>
              <p:cNvCxnSpPr>
                <a:endCxn id="1090" idx="2"/>
              </p:cNvCxnSpPr>
              <p:nvPr/>
            </p:nvCxnSpPr>
            <p:spPr>
              <a:xfrm>
                <a:off x="4931979" y="4808352"/>
                <a:ext cx="576300" cy="15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grpSp>
            <p:nvGrpSpPr>
              <p:cNvPr id="1091" name="Google Shape;1091;p22"/>
              <p:cNvGrpSpPr/>
              <p:nvPr/>
            </p:nvGrpSpPr>
            <p:grpSpPr>
              <a:xfrm>
                <a:off x="5181972" y="4593952"/>
                <a:ext cx="1079455" cy="802035"/>
                <a:chOff x="2085400" y="3571577"/>
                <a:chExt cx="1079455" cy="802035"/>
              </a:xfrm>
            </p:grpSpPr>
            <p:sp>
              <p:nvSpPr>
                <p:cNvPr id="1090" name="Google Shape;1090;p22"/>
                <p:cNvSpPr/>
                <p:nvPr/>
              </p:nvSpPr>
              <p:spPr>
                <a:xfrm>
                  <a:off x="2411707" y="3571577"/>
                  <a:ext cx="431782" cy="431800"/>
                </a:xfrm>
                <a:prstGeom prst="ellipse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2" name="Google Shape;1092;p22"/>
                <p:cNvSpPr/>
                <p:nvPr/>
              </p:nvSpPr>
              <p:spPr>
                <a:xfrm>
                  <a:off x="2085400" y="4050109"/>
                  <a:ext cx="1079455" cy="3235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Jugando pareja en cancha 2</a:t>
                  </a:r>
                  <a:endParaRPr b="0" i="0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093" name="Google Shape;1093;p22"/>
              <p:cNvCxnSpPr>
                <a:stCxn id="1090" idx="6"/>
              </p:cNvCxnSpPr>
              <p:nvPr/>
            </p:nvCxnSpPr>
            <p:spPr>
              <a:xfrm>
                <a:off x="5940061" y="4809852"/>
                <a:ext cx="576600" cy="3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1094" name="Google Shape;1094;p22"/>
              <p:cNvCxnSpPr/>
              <p:nvPr/>
            </p:nvCxnSpPr>
            <p:spPr>
              <a:xfrm rot="5400000">
                <a:off x="6120135" y="4833194"/>
                <a:ext cx="792163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95" name="Google Shape;1095;p22"/>
              <p:cNvCxnSpPr/>
              <p:nvPr/>
            </p:nvCxnSpPr>
            <p:spPr>
              <a:xfrm flipH="1" rot="10800000">
                <a:off x="6516216" y="3933056"/>
                <a:ext cx="530858" cy="783564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1096" name="Google Shape;1096;p22"/>
              <p:cNvCxnSpPr/>
              <p:nvPr/>
            </p:nvCxnSpPr>
            <p:spPr>
              <a:xfrm flipH="1" rot="10800000">
                <a:off x="6516216" y="4005064"/>
                <a:ext cx="692448" cy="100836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1097" name="Google Shape;1097;p22"/>
              <p:cNvCxnSpPr/>
              <p:nvPr/>
            </p:nvCxnSpPr>
            <p:spPr>
              <a:xfrm rot="5400000">
                <a:off x="7607221" y="3754637"/>
                <a:ext cx="792163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98" name="Google Shape;1098;p22"/>
              <p:cNvCxnSpPr/>
              <p:nvPr/>
            </p:nvCxnSpPr>
            <p:spPr>
              <a:xfrm>
                <a:off x="7426920" y="3789040"/>
                <a:ext cx="576558" cy="3151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sp>
            <p:nvSpPr>
              <p:cNvPr id="1099" name="Google Shape;1099;p22"/>
              <p:cNvSpPr/>
              <p:nvPr/>
            </p:nvSpPr>
            <p:spPr>
              <a:xfrm>
                <a:off x="7498928" y="4195688"/>
                <a:ext cx="1008021" cy="360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Se retira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del club</a:t>
                </a:r>
                <a:endParaRPr b="0" i="0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0" name="Google Shape;1100;p22"/>
              <p:cNvSpPr/>
              <p:nvPr/>
            </p:nvSpPr>
            <p:spPr>
              <a:xfrm>
                <a:off x="4529584" y="3115568"/>
                <a:ext cx="936104" cy="360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Comienza partido 1</a:t>
                </a:r>
                <a:endParaRPr b="0" i="0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1" name="Google Shape;1101;p22"/>
              <p:cNvSpPr/>
              <p:nvPr/>
            </p:nvSpPr>
            <p:spPr>
              <a:xfrm>
                <a:off x="4572000" y="4077072"/>
                <a:ext cx="936104" cy="360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Comienza partido 2</a:t>
                </a:r>
                <a:endParaRPr b="0" i="0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2" name="Google Shape;1102;p22"/>
              <p:cNvSpPr/>
              <p:nvPr/>
            </p:nvSpPr>
            <p:spPr>
              <a:xfrm>
                <a:off x="6084168" y="3115568"/>
                <a:ext cx="720080" cy="360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Finaliza partido 1</a:t>
                </a:r>
                <a:endParaRPr b="0" i="0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3" name="Google Shape;1103;p22"/>
              <p:cNvSpPr/>
              <p:nvPr/>
            </p:nvSpPr>
            <p:spPr>
              <a:xfrm>
                <a:off x="6071468" y="4077072"/>
                <a:ext cx="720080" cy="360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Finaliza partido 2</a:t>
                </a:r>
                <a:endParaRPr b="0" i="0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04" name="Google Shape;1104;p22"/>
          <p:cNvSpPr/>
          <p:nvPr/>
        </p:nvSpPr>
        <p:spPr>
          <a:xfrm>
            <a:off x="3363463" y="2749674"/>
            <a:ext cx="842798" cy="35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Comienza Inscripción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5" name="Google Shape;1105;p22"/>
          <p:cNvSpPr/>
          <p:nvPr/>
        </p:nvSpPr>
        <p:spPr>
          <a:xfrm>
            <a:off x="4007768" y="2965888"/>
            <a:ext cx="1079455" cy="391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Abonando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Inscripción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Google Shape;1106;p22"/>
          <p:cNvSpPr/>
          <p:nvPr/>
        </p:nvSpPr>
        <p:spPr>
          <a:xfrm>
            <a:off x="4583831" y="3921538"/>
            <a:ext cx="1440160" cy="4435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Finaliza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Inscripción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22"/>
          <p:cNvSpPr txBox="1"/>
          <p:nvPr/>
        </p:nvSpPr>
        <p:spPr>
          <a:xfrm>
            <a:off x="986679" y="104693"/>
            <a:ext cx="8843215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424456"/>
                </a:solidFill>
                <a:latin typeface="Gill Sans"/>
                <a:ea typeface="Gill Sans"/>
                <a:cs typeface="Gill Sans"/>
                <a:sym typeface="Gill Sans"/>
              </a:rPr>
              <a:t>VARIANTE – Tenistas como pareja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23"/>
          <p:cNvSpPr txBox="1"/>
          <p:nvPr>
            <p:ph idx="4294967295" type="title"/>
          </p:nvPr>
        </p:nvSpPr>
        <p:spPr>
          <a:xfrm>
            <a:off x="813916" y="92075"/>
            <a:ext cx="1046033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ct val="111111"/>
              <a:buFont typeface="Gill Sans"/>
              <a:buNone/>
            </a:pPr>
            <a:r>
              <a:rPr lang="en-US" sz="4000">
                <a:solidFill>
                  <a:srgbClr val="424456"/>
                </a:solidFill>
              </a:rPr>
              <a:t>EJEMPLO DESARROLLADO - SOLUCIÓN</a:t>
            </a:r>
            <a:endParaRPr/>
          </a:p>
        </p:txBody>
      </p:sp>
      <p:grpSp>
        <p:nvGrpSpPr>
          <p:cNvPr id="1114" name="Google Shape;1114;p23"/>
          <p:cNvGrpSpPr/>
          <p:nvPr/>
        </p:nvGrpSpPr>
        <p:grpSpPr>
          <a:xfrm>
            <a:off x="2186305" y="908720"/>
            <a:ext cx="8640961" cy="5317074"/>
            <a:chOff x="323527" y="1124744"/>
            <a:chExt cx="8640961" cy="5317074"/>
          </a:xfrm>
        </p:grpSpPr>
        <p:grpSp>
          <p:nvGrpSpPr>
            <p:cNvPr id="1115" name="Google Shape;1115;p23"/>
            <p:cNvGrpSpPr/>
            <p:nvPr/>
          </p:nvGrpSpPr>
          <p:grpSpPr>
            <a:xfrm>
              <a:off x="323527" y="1124744"/>
              <a:ext cx="8640961" cy="5317074"/>
              <a:chOff x="323527" y="1124744"/>
              <a:chExt cx="8640961" cy="5317074"/>
            </a:xfrm>
          </p:grpSpPr>
          <p:grpSp>
            <p:nvGrpSpPr>
              <p:cNvPr id="1116" name="Google Shape;1116;p23"/>
              <p:cNvGrpSpPr/>
              <p:nvPr/>
            </p:nvGrpSpPr>
            <p:grpSpPr>
              <a:xfrm>
                <a:off x="323527" y="1124744"/>
                <a:ext cx="8640961" cy="5317074"/>
                <a:chOff x="-134012" y="1136262"/>
                <a:chExt cx="8640961" cy="5317074"/>
              </a:xfrm>
            </p:grpSpPr>
            <p:grpSp>
              <p:nvGrpSpPr>
                <p:cNvPr id="1117" name="Google Shape;1117;p23"/>
                <p:cNvGrpSpPr/>
                <p:nvPr/>
              </p:nvGrpSpPr>
              <p:grpSpPr>
                <a:xfrm flipH="1" rot="10800000">
                  <a:off x="4499992" y="5013176"/>
                  <a:ext cx="2448272" cy="1440160"/>
                  <a:chOff x="4605908" y="4665836"/>
                  <a:chExt cx="2448272" cy="1427460"/>
                </a:xfrm>
              </p:grpSpPr>
              <p:sp>
                <p:nvSpPr>
                  <p:cNvPr id="1118" name="Google Shape;1118;p23"/>
                  <p:cNvSpPr/>
                  <p:nvPr/>
                </p:nvSpPr>
                <p:spPr>
                  <a:xfrm flipH="1" rot="-5400000">
                    <a:off x="5224916" y="4539366"/>
                    <a:ext cx="934922" cy="2172938"/>
                  </a:xfrm>
                  <a:prstGeom prst="arc">
                    <a:avLst>
                      <a:gd fmla="val 11297711" name="adj1"/>
                      <a:gd fmla="val 17881394" name="adj2"/>
                    </a:avLst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med" w="med" type="stealth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1119" name="Google Shape;1119;p23"/>
                  <p:cNvGrpSpPr/>
                  <p:nvPr/>
                </p:nvGrpSpPr>
                <p:grpSpPr>
                  <a:xfrm>
                    <a:off x="5253980" y="4665836"/>
                    <a:ext cx="1152476" cy="719832"/>
                    <a:chOff x="2051720" y="2204864"/>
                    <a:chExt cx="1152476" cy="719832"/>
                  </a:xfrm>
                </p:grpSpPr>
                <p:sp>
                  <p:nvSpPr>
                    <p:cNvPr id="1120" name="Google Shape;1120;p23"/>
                    <p:cNvSpPr/>
                    <p:nvPr/>
                  </p:nvSpPr>
                  <p:spPr>
                    <a:xfrm>
                      <a:off x="2411760" y="2492896"/>
                      <a:ext cx="433370" cy="4318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21" name="Google Shape;1121;p23"/>
                    <p:cNvSpPr/>
                    <p:nvPr/>
                  </p:nvSpPr>
                  <p:spPr>
                    <a:xfrm>
                      <a:off x="2592862" y="2669803"/>
                      <a:ext cx="73022" cy="73025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22" name="Google Shape;1122;p23"/>
                    <p:cNvSpPr/>
                    <p:nvPr/>
                  </p:nvSpPr>
                  <p:spPr>
                    <a:xfrm rot="10800000">
                      <a:off x="2051720" y="2204864"/>
                      <a:ext cx="1152476" cy="2889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Cancha 2 libre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1123" name="Google Shape;1123;p23"/>
                  <p:cNvSpPr/>
                  <p:nvPr/>
                </p:nvSpPr>
                <p:spPr>
                  <a:xfrm rot="5400000">
                    <a:off x="5525649" y="4563583"/>
                    <a:ext cx="934922" cy="2122140"/>
                  </a:xfrm>
                  <a:prstGeom prst="arc">
                    <a:avLst>
                      <a:gd fmla="val 11297711" name="adj1"/>
                      <a:gd fmla="val 18119412" name="adj2"/>
                    </a:avLst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med" w="med" type="stealth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124" name="Google Shape;1124;p23"/>
                <p:cNvGrpSpPr/>
                <p:nvPr/>
              </p:nvGrpSpPr>
              <p:grpSpPr>
                <a:xfrm>
                  <a:off x="-134012" y="1136262"/>
                  <a:ext cx="8640961" cy="4248472"/>
                  <a:chOff x="-134012" y="1136262"/>
                  <a:chExt cx="8640961" cy="4248472"/>
                </a:xfrm>
              </p:grpSpPr>
              <p:sp>
                <p:nvSpPr>
                  <p:cNvPr id="1125" name="Google Shape;1125;p23"/>
                  <p:cNvSpPr/>
                  <p:nvPr/>
                </p:nvSpPr>
                <p:spPr>
                  <a:xfrm>
                    <a:off x="784587" y="3571577"/>
                    <a:ext cx="431782" cy="431800"/>
                  </a:xfrm>
                  <a:prstGeom prst="ellipse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1126" name="Google Shape;1126;p23"/>
                  <p:cNvCxnSpPr/>
                  <p:nvPr/>
                </p:nvCxnSpPr>
                <p:spPr>
                  <a:xfrm rot="5400000">
                    <a:off x="-216306" y="3751759"/>
                    <a:ext cx="792163" cy="0"/>
                  </a:xfrm>
                  <a:prstGeom prst="straightConnector1">
                    <a:avLst/>
                  </a:prstGeom>
                  <a:noFill/>
                  <a:ln cap="flat" cmpd="sng" w="254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127" name="Google Shape;1127;p23"/>
                  <p:cNvCxnSpPr/>
                  <p:nvPr/>
                </p:nvCxnSpPr>
                <p:spPr>
                  <a:xfrm rot="5400000">
                    <a:off x="1439386" y="3751759"/>
                    <a:ext cx="792163" cy="0"/>
                  </a:xfrm>
                  <a:prstGeom prst="straightConnector1">
                    <a:avLst/>
                  </a:prstGeom>
                  <a:noFill/>
                  <a:ln cap="flat" cmpd="sng" w="254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128" name="Google Shape;1128;p23"/>
                  <p:cNvCxnSpPr/>
                  <p:nvPr/>
                </p:nvCxnSpPr>
                <p:spPr>
                  <a:xfrm rot="5400000">
                    <a:off x="3023790" y="3753074"/>
                    <a:ext cx="792163" cy="0"/>
                  </a:xfrm>
                  <a:prstGeom prst="straightConnector1">
                    <a:avLst/>
                  </a:prstGeom>
                  <a:noFill/>
                  <a:ln cap="flat" cmpd="sng" w="254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129" name="Google Shape;1129;p23"/>
                  <p:cNvCxnSpPr>
                    <a:endCxn id="1125" idx="2"/>
                  </p:cNvCxnSpPr>
                  <p:nvPr/>
                </p:nvCxnSpPr>
                <p:spPr>
                  <a:xfrm>
                    <a:off x="179787" y="3785977"/>
                    <a:ext cx="604800" cy="15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med" w="med" type="stealth"/>
                  </a:ln>
                </p:spPr>
              </p:cxnSp>
              <p:cxnSp>
                <p:nvCxnSpPr>
                  <p:cNvPr id="1130" name="Google Shape;1130;p23"/>
                  <p:cNvCxnSpPr>
                    <a:stCxn id="1125" idx="6"/>
                  </p:cNvCxnSpPr>
                  <p:nvPr/>
                </p:nvCxnSpPr>
                <p:spPr>
                  <a:xfrm>
                    <a:off x="1216369" y="3787477"/>
                    <a:ext cx="619200" cy="15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med" w="med" type="stealth"/>
                  </a:ln>
                </p:spPr>
              </p:cxnSp>
              <p:cxnSp>
                <p:nvCxnSpPr>
                  <p:cNvPr id="1131" name="Google Shape;1131;p23"/>
                  <p:cNvCxnSpPr>
                    <a:endCxn id="1132" idx="2"/>
                  </p:cNvCxnSpPr>
                  <p:nvPr/>
                </p:nvCxnSpPr>
                <p:spPr>
                  <a:xfrm>
                    <a:off x="1835407" y="3785977"/>
                    <a:ext cx="576300" cy="15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med" w="med" type="stealth"/>
                  </a:ln>
                </p:spPr>
              </p:cxnSp>
              <p:sp>
                <p:nvSpPr>
                  <p:cNvPr id="1133" name="Google Shape;1133;p23"/>
                  <p:cNvSpPr/>
                  <p:nvPr/>
                </p:nvSpPr>
                <p:spPr>
                  <a:xfrm flipH="1" rot="-5400000">
                    <a:off x="2022656" y="2078394"/>
                    <a:ext cx="934922" cy="2172938"/>
                  </a:xfrm>
                  <a:prstGeom prst="arc">
                    <a:avLst>
                      <a:gd fmla="val 11297711" name="adj1"/>
                      <a:gd fmla="val 17881394" name="adj2"/>
                    </a:avLst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med" w="med" type="stealth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34" name="Google Shape;1134;p23"/>
                  <p:cNvSpPr/>
                  <p:nvPr/>
                </p:nvSpPr>
                <p:spPr>
                  <a:xfrm>
                    <a:off x="-134012" y="2995315"/>
                    <a:ext cx="720081" cy="3616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b="0" i="0" lang="en-US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Llega un 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b="0" i="0" lang="en-US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jugador</a:t>
                    </a:r>
                    <a:endParaRPr b="0" i="0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35" name="Google Shape;1135;p23"/>
                  <p:cNvSpPr/>
                  <p:nvPr/>
                </p:nvSpPr>
                <p:spPr>
                  <a:xfrm>
                    <a:off x="395666" y="4003377"/>
                    <a:ext cx="1296013" cy="57626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b="0" i="0" lang="en-US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Jugador esperando para pagar</a:t>
                    </a:r>
                    <a:endParaRPr b="0" i="0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36" name="Google Shape;1136;p23"/>
                  <p:cNvSpPr/>
                  <p:nvPr/>
                </p:nvSpPr>
                <p:spPr>
                  <a:xfrm>
                    <a:off x="2674301" y="4149080"/>
                    <a:ext cx="1440160" cy="44356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b="0" i="0" lang="en-US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Finaliza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  <a:p>
                    <a:pPr indent="0" lvl="0" marL="0" marR="0" rtl="0" algn="ctr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b="0" i="0" lang="en-US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Inscripción</a:t>
                    </a:r>
                    <a:endParaRPr b="0" i="0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37" name="Google Shape;1137;p23"/>
                  <p:cNvSpPr/>
                  <p:nvPr/>
                </p:nvSpPr>
                <p:spPr>
                  <a:xfrm>
                    <a:off x="1453933" y="2977216"/>
                    <a:ext cx="842798" cy="3503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b="0" i="0" lang="en-US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Comienza Inscripción</a:t>
                    </a:r>
                    <a:endParaRPr b="0" i="0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1138" name="Google Shape;1138;p23"/>
                  <p:cNvGrpSpPr/>
                  <p:nvPr/>
                </p:nvGrpSpPr>
                <p:grpSpPr>
                  <a:xfrm>
                    <a:off x="2051720" y="2204864"/>
                    <a:ext cx="1152476" cy="719832"/>
                    <a:chOff x="2051720" y="2204864"/>
                    <a:chExt cx="1152476" cy="719832"/>
                  </a:xfrm>
                </p:grpSpPr>
                <p:sp>
                  <p:nvSpPr>
                    <p:cNvPr id="1139" name="Google Shape;1139;p23"/>
                    <p:cNvSpPr/>
                    <p:nvPr/>
                  </p:nvSpPr>
                  <p:spPr>
                    <a:xfrm>
                      <a:off x="2411760" y="2492896"/>
                      <a:ext cx="433370" cy="4318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40" name="Google Shape;1140;p23"/>
                    <p:cNvSpPr/>
                    <p:nvPr/>
                  </p:nvSpPr>
                  <p:spPr>
                    <a:xfrm>
                      <a:off x="2592862" y="2669803"/>
                      <a:ext cx="73022" cy="73025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41" name="Google Shape;1141;p23"/>
                    <p:cNvSpPr/>
                    <p:nvPr/>
                  </p:nvSpPr>
                  <p:spPr>
                    <a:xfrm>
                      <a:off x="2051720" y="2204864"/>
                      <a:ext cx="1152476" cy="2889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Cobrador libre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1142" name="Google Shape;1142;p23"/>
                  <p:cNvGrpSpPr/>
                  <p:nvPr/>
                </p:nvGrpSpPr>
                <p:grpSpPr>
                  <a:xfrm>
                    <a:off x="2098237" y="3193430"/>
                    <a:ext cx="1079455" cy="809947"/>
                    <a:chOff x="2098237" y="3193430"/>
                    <a:chExt cx="1079455" cy="809947"/>
                  </a:xfrm>
                </p:grpSpPr>
                <p:sp>
                  <p:nvSpPr>
                    <p:cNvPr id="1132" name="Google Shape;1132;p23"/>
                    <p:cNvSpPr/>
                    <p:nvPr/>
                  </p:nvSpPr>
                  <p:spPr>
                    <a:xfrm>
                      <a:off x="2411707" y="3571577"/>
                      <a:ext cx="431782" cy="4318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43" name="Google Shape;1143;p23"/>
                    <p:cNvSpPr/>
                    <p:nvPr/>
                  </p:nvSpPr>
                  <p:spPr>
                    <a:xfrm>
                      <a:off x="2098237" y="3193430"/>
                      <a:ext cx="1079455" cy="3911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Abonando 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Inscripción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cxnSp>
                <p:nvCxnSpPr>
                  <p:cNvPr id="1144" name="Google Shape;1144;p23"/>
                  <p:cNvCxnSpPr>
                    <a:stCxn id="1132" idx="6"/>
                  </p:cNvCxnSpPr>
                  <p:nvPr/>
                </p:nvCxnSpPr>
                <p:spPr>
                  <a:xfrm>
                    <a:off x="2843489" y="3787477"/>
                    <a:ext cx="576600" cy="33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med" w="med" type="stealth"/>
                  </a:ln>
                </p:spPr>
              </p:cxnSp>
              <p:sp>
                <p:nvSpPr>
                  <p:cNvPr id="1145" name="Google Shape;1145;p23"/>
                  <p:cNvSpPr/>
                  <p:nvPr/>
                </p:nvSpPr>
                <p:spPr>
                  <a:xfrm rot="5400000">
                    <a:off x="2323389" y="2102611"/>
                    <a:ext cx="934922" cy="2122140"/>
                  </a:xfrm>
                  <a:prstGeom prst="arc">
                    <a:avLst>
                      <a:gd fmla="val 11297711" name="adj1"/>
                      <a:gd fmla="val 18119412" name="adj2"/>
                    </a:avLst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med" w="med" type="stealth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1146" name="Google Shape;1146;p23"/>
                  <p:cNvGrpSpPr/>
                  <p:nvPr/>
                </p:nvGrpSpPr>
                <p:grpSpPr>
                  <a:xfrm>
                    <a:off x="3983848" y="3573264"/>
                    <a:ext cx="1477648" cy="431800"/>
                    <a:chOff x="2411707" y="3571577"/>
                    <a:chExt cx="1477648" cy="431800"/>
                  </a:xfrm>
                </p:grpSpPr>
                <p:sp>
                  <p:nvSpPr>
                    <p:cNvPr id="1147" name="Google Shape;1147;p23"/>
                    <p:cNvSpPr/>
                    <p:nvPr/>
                  </p:nvSpPr>
                  <p:spPr>
                    <a:xfrm>
                      <a:off x="2411707" y="3571577"/>
                      <a:ext cx="431782" cy="4318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48" name="Google Shape;1148;p23"/>
                    <p:cNvSpPr/>
                    <p:nvPr/>
                  </p:nvSpPr>
                  <p:spPr>
                    <a:xfrm>
                      <a:off x="2809900" y="3590850"/>
                      <a:ext cx="1079455" cy="3490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Esperando oponente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cxnSp>
                <p:nvCxnSpPr>
                  <p:cNvPr id="1149" name="Google Shape;1149;p23"/>
                  <p:cNvCxnSpPr>
                    <a:endCxn id="1147" idx="2"/>
                  </p:cNvCxnSpPr>
                  <p:nvPr/>
                </p:nvCxnSpPr>
                <p:spPr>
                  <a:xfrm>
                    <a:off x="3419848" y="3789164"/>
                    <a:ext cx="564000" cy="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med" w="med" type="stealth"/>
                  </a:ln>
                </p:spPr>
              </p:cxnSp>
              <p:cxnSp>
                <p:nvCxnSpPr>
                  <p:cNvPr id="1150" name="Google Shape;1150;p23"/>
                  <p:cNvCxnSpPr>
                    <a:stCxn id="1147" idx="7"/>
                  </p:cNvCxnSpPr>
                  <p:nvPr/>
                </p:nvCxnSpPr>
                <p:spPr>
                  <a:xfrm flipH="1" rot="10800000">
                    <a:off x="4352397" y="2852900"/>
                    <a:ext cx="531000" cy="7836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med" w="med" type="stealth"/>
                  </a:ln>
                </p:spPr>
              </p:cxnSp>
              <p:cxnSp>
                <p:nvCxnSpPr>
                  <p:cNvPr id="1151" name="Google Shape;1151;p23"/>
                  <p:cNvCxnSpPr/>
                  <p:nvPr/>
                </p:nvCxnSpPr>
                <p:spPr>
                  <a:xfrm rot="5400000">
                    <a:off x="4535958" y="2719486"/>
                    <a:ext cx="792163" cy="0"/>
                  </a:xfrm>
                  <a:prstGeom prst="straightConnector1">
                    <a:avLst/>
                  </a:prstGeom>
                  <a:noFill/>
                  <a:ln cap="flat" cmpd="sng" w="254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152" name="Google Shape;1152;p23"/>
                  <p:cNvCxnSpPr>
                    <a:stCxn id="1147" idx="0"/>
                  </p:cNvCxnSpPr>
                  <p:nvPr/>
                </p:nvCxnSpPr>
                <p:spPr>
                  <a:xfrm flipH="1" rot="10800000">
                    <a:off x="4199739" y="2564964"/>
                    <a:ext cx="692400" cy="10083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med" w="med" type="stealth"/>
                  </a:ln>
                </p:spPr>
              </p:cxnSp>
              <p:cxnSp>
                <p:nvCxnSpPr>
                  <p:cNvPr id="1153" name="Google Shape;1153;p23"/>
                  <p:cNvCxnSpPr/>
                  <p:nvPr/>
                </p:nvCxnSpPr>
                <p:spPr>
                  <a:xfrm rot="5400000">
                    <a:off x="4535958" y="4833194"/>
                    <a:ext cx="792163" cy="0"/>
                  </a:xfrm>
                  <a:prstGeom prst="straightConnector1">
                    <a:avLst/>
                  </a:prstGeom>
                  <a:noFill/>
                  <a:ln cap="flat" cmpd="sng" w="254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154" name="Google Shape;1154;p23"/>
                  <p:cNvCxnSpPr>
                    <a:stCxn id="1147" idx="5"/>
                  </p:cNvCxnSpPr>
                  <p:nvPr/>
                </p:nvCxnSpPr>
                <p:spPr>
                  <a:xfrm>
                    <a:off x="4352397" y="3941828"/>
                    <a:ext cx="530700" cy="7833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med" w="med" type="stealth"/>
                  </a:ln>
                </p:spPr>
              </p:cxnSp>
              <p:cxnSp>
                <p:nvCxnSpPr>
                  <p:cNvPr id="1155" name="Google Shape;1155;p23"/>
                  <p:cNvCxnSpPr>
                    <a:stCxn id="1147" idx="4"/>
                  </p:cNvCxnSpPr>
                  <p:nvPr/>
                </p:nvCxnSpPr>
                <p:spPr>
                  <a:xfrm>
                    <a:off x="4199739" y="4005064"/>
                    <a:ext cx="689700" cy="10113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med" w="med" type="stealth"/>
                  </a:ln>
                </p:spPr>
              </p:cxnSp>
              <p:cxnSp>
                <p:nvCxnSpPr>
                  <p:cNvPr id="1156" name="Google Shape;1156;p23"/>
                  <p:cNvCxnSpPr/>
                  <p:nvPr/>
                </p:nvCxnSpPr>
                <p:spPr>
                  <a:xfrm>
                    <a:off x="4951086" y="2590070"/>
                    <a:ext cx="576239" cy="1588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med" w="med" type="stealth"/>
                  </a:ln>
                </p:spPr>
              </p:cxnSp>
              <p:grpSp>
                <p:nvGrpSpPr>
                  <p:cNvPr id="1157" name="Google Shape;1157;p23"/>
                  <p:cNvGrpSpPr/>
                  <p:nvPr/>
                </p:nvGrpSpPr>
                <p:grpSpPr>
                  <a:xfrm>
                    <a:off x="5122573" y="2120157"/>
                    <a:ext cx="1224136" cy="804663"/>
                    <a:chOff x="2025910" y="3198714"/>
                    <a:chExt cx="1224136" cy="804663"/>
                  </a:xfrm>
                </p:grpSpPr>
                <p:sp>
                  <p:nvSpPr>
                    <p:cNvPr id="1158" name="Google Shape;1158;p23"/>
                    <p:cNvSpPr/>
                    <p:nvPr/>
                  </p:nvSpPr>
                  <p:spPr>
                    <a:xfrm>
                      <a:off x="2411707" y="3571577"/>
                      <a:ext cx="431782" cy="4318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59" name="Google Shape;1159;p23"/>
                    <p:cNvSpPr/>
                    <p:nvPr/>
                  </p:nvSpPr>
                  <p:spPr>
                    <a:xfrm>
                      <a:off x="2025910" y="3198714"/>
                      <a:ext cx="1224136" cy="31224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Tenistas jugando en cancha 1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cxnSp>
                <p:nvCxnSpPr>
                  <p:cNvPr id="1160" name="Google Shape;1160;p23"/>
                  <p:cNvCxnSpPr/>
                  <p:nvPr/>
                </p:nvCxnSpPr>
                <p:spPr>
                  <a:xfrm>
                    <a:off x="5914167" y="2590070"/>
                    <a:ext cx="576558" cy="3151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med" w="med" type="stealth"/>
                  </a:ln>
                </p:spPr>
              </p:cxnSp>
              <p:cxnSp>
                <p:nvCxnSpPr>
                  <p:cNvPr id="1161" name="Google Shape;1161;p23"/>
                  <p:cNvCxnSpPr/>
                  <p:nvPr/>
                </p:nvCxnSpPr>
                <p:spPr>
                  <a:xfrm rot="5400000">
                    <a:off x="6120135" y="2744962"/>
                    <a:ext cx="792163" cy="0"/>
                  </a:xfrm>
                  <a:prstGeom prst="straightConnector1">
                    <a:avLst/>
                  </a:prstGeom>
                  <a:noFill/>
                  <a:ln cap="flat" cmpd="sng" w="254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162" name="Google Shape;1162;p23"/>
                  <p:cNvCxnSpPr/>
                  <p:nvPr/>
                </p:nvCxnSpPr>
                <p:spPr>
                  <a:xfrm>
                    <a:off x="6516216" y="2861708"/>
                    <a:ext cx="530844" cy="783316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med" w="med" type="stealth"/>
                  </a:ln>
                </p:spPr>
              </p:cxnSp>
              <p:cxnSp>
                <p:nvCxnSpPr>
                  <p:cNvPr id="1163" name="Google Shape;1163;p23"/>
                  <p:cNvCxnSpPr/>
                  <p:nvPr/>
                </p:nvCxnSpPr>
                <p:spPr>
                  <a:xfrm>
                    <a:off x="6507574" y="2564904"/>
                    <a:ext cx="689761" cy="1011436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med" w="med" type="stealth"/>
                  </a:ln>
                </p:spPr>
              </p:cxnSp>
              <p:grpSp>
                <p:nvGrpSpPr>
                  <p:cNvPr id="1164" name="Google Shape;1164;p23"/>
                  <p:cNvGrpSpPr/>
                  <p:nvPr/>
                </p:nvGrpSpPr>
                <p:grpSpPr>
                  <a:xfrm>
                    <a:off x="6206976" y="3573016"/>
                    <a:ext cx="1212447" cy="431800"/>
                    <a:chOff x="1631042" y="3571577"/>
                    <a:chExt cx="1212447" cy="431800"/>
                  </a:xfrm>
                </p:grpSpPr>
                <p:sp>
                  <p:nvSpPr>
                    <p:cNvPr id="1165" name="Google Shape;1165;p23"/>
                    <p:cNvSpPr/>
                    <p:nvPr/>
                  </p:nvSpPr>
                  <p:spPr>
                    <a:xfrm>
                      <a:off x="2411707" y="3571577"/>
                      <a:ext cx="431782" cy="4318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66" name="Google Shape;1166;p23"/>
                    <p:cNvSpPr/>
                    <p:nvPr/>
                  </p:nvSpPr>
                  <p:spPr>
                    <a:xfrm>
                      <a:off x="1631042" y="3580085"/>
                      <a:ext cx="791423" cy="3490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Utilizando vestuario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1167" name="Google Shape;1167;p23"/>
                  <p:cNvSpPr/>
                  <p:nvPr/>
                </p:nvSpPr>
                <p:spPr>
                  <a:xfrm flipH="1" rot="-5400000">
                    <a:off x="5131700" y="1009792"/>
                    <a:ext cx="934922" cy="2172938"/>
                  </a:xfrm>
                  <a:prstGeom prst="arc">
                    <a:avLst>
                      <a:gd fmla="val 11297711" name="adj1"/>
                      <a:gd fmla="val 17881394" name="adj2"/>
                    </a:avLst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med" w="med" type="stealth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1168" name="Google Shape;1168;p23"/>
                  <p:cNvGrpSpPr/>
                  <p:nvPr/>
                </p:nvGrpSpPr>
                <p:grpSpPr>
                  <a:xfrm>
                    <a:off x="5160764" y="1136262"/>
                    <a:ext cx="1152476" cy="719832"/>
                    <a:chOff x="2051720" y="2204864"/>
                    <a:chExt cx="1152476" cy="719832"/>
                  </a:xfrm>
                </p:grpSpPr>
                <p:sp>
                  <p:nvSpPr>
                    <p:cNvPr id="1169" name="Google Shape;1169;p23"/>
                    <p:cNvSpPr/>
                    <p:nvPr/>
                  </p:nvSpPr>
                  <p:spPr>
                    <a:xfrm>
                      <a:off x="2411760" y="2492896"/>
                      <a:ext cx="433370" cy="4318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70" name="Google Shape;1170;p23"/>
                    <p:cNvSpPr/>
                    <p:nvPr/>
                  </p:nvSpPr>
                  <p:spPr>
                    <a:xfrm>
                      <a:off x="2592862" y="2669803"/>
                      <a:ext cx="73022" cy="73025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71" name="Google Shape;1171;p23"/>
                    <p:cNvSpPr/>
                    <p:nvPr/>
                  </p:nvSpPr>
                  <p:spPr>
                    <a:xfrm>
                      <a:off x="2051720" y="2204864"/>
                      <a:ext cx="1152476" cy="2889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Cancha 1 libre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1172" name="Google Shape;1172;p23"/>
                  <p:cNvSpPr/>
                  <p:nvPr/>
                </p:nvSpPr>
                <p:spPr>
                  <a:xfrm rot="5400000">
                    <a:off x="5432433" y="1034009"/>
                    <a:ext cx="934922" cy="2122140"/>
                  </a:xfrm>
                  <a:prstGeom prst="arc">
                    <a:avLst>
                      <a:gd fmla="val 11297711" name="adj1"/>
                      <a:gd fmla="val 18119412" name="adj2"/>
                    </a:avLst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med" w="med" type="stealth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1173" name="Google Shape;1173;p23"/>
                  <p:cNvGrpSpPr/>
                  <p:nvPr/>
                </p:nvGrpSpPr>
                <p:grpSpPr>
                  <a:xfrm>
                    <a:off x="5050565" y="4634896"/>
                    <a:ext cx="1296143" cy="749838"/>
                    <a:chOff x="1953993" y="3612521"/>
                    <a:chExt cx="1296143" cy="749838"/>
                  </a:xfrm>
                </p:grpSpPr>
                <p:sp>
                  <p:nvSpPr>
                    <p:cNvPr id="1174" name="Google Shape;1174;p23"/>
                    <p:cNvSpPr/>
                    <p:nvPr/>
                  </p:nvSpPr>
                  <p:spPr>
                    <a:xfrm>
                      <a:off x="2411707" y="3612521"/>
                      <a:ext cx="431782" cy="4318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75" name="Google Shape;1175;p23"/>
                    <p:cNvSpPr/>
                    <p:nvPr/>
                  </p:nvSpPr>
                  <p:spPr>
                    <a:xfrm>
                      <a:off x="1953993" y="4050110"/>
                      <a:ext cx="1296143" cy="31224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Tenistas jugando en cancha 2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cxnSp>
                <p:nvCxnSpPr>
                  <p:cNvPr id="1176" name="Google Shape;1176;p23"/>
                  <p:cNvCxnSpPr/>
                  <p:nvPr/>
                </p:nvCxnSpPr>
                <p:spPr>
                  <a:xfrm rot="5400000">
                    <a:off x="6120135" y="4833194"/>
                    <a:ext cx="792163" cy="0"/>
                  </a:xfrm>
                  <a:prstGeom prst="straightConnector1">
                    <a:avLst/>
                  </a:prstGeom>
                  <a:noFill/>
                  <a:ln cap="flat" cmpd="sng" w="254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177" name="Google Shape;1177;p23"/>
                  <p:cNvCxnSpPr/>
                  <p:nvPr/>
                </p:nvCxnSpPr>
                <p:spPr>
                  <a:xfrm flipH="1" rot="10800000">
                    <a:off x="6516216" y="3933056"/>
                    <a:ext cx="530858" cy="783564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med" w="med" type="stealth"/>
                  </a:ln>
                </p:spPr>
              </p:cxnSp>
              <p:cxnSp>
                <p:nvCxnSpPr>
                  <p:cNvPr id="1178" name="Google Shape;1178;p23"/>
                  <p:cNvCxnSpPr/>
                  <p:nvPr/>
                </p:nvCxnSpPr>
                <p:spPr>
                  <a:xfrm flipH="1" rot="10800000">
                    <a:off x="6516216" y="4005064"/>
                    <a:ext cx="692448" cy="100836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med" w="med" type="stealth"/>
                  </a:ln>
                </p:spPr>
              </p:cxnSp>
              <p:cxnSp>
                <p:nvCxnSpPr>
                  <p:cNvPr id="1179" name="Google Shape;1179;p23"/>
                  <p:cNvCxnSpPr/>
                  <p:nvPr/>
                </p:nvCxnSpPr>
                <p:spPr>
                  <a:xfrm rot="5400000">
                    <a:off x="7607221" y="3754637"/>
                    <a:ext cx="792163" cy="0"/>
                  </a:xfrm>
                  <a:prstGeom prst="straightConnector1">
                    <a:avLst/>
                  </a:prstGeom>
                  <a:noFill/>
                  <a:ln cap="flat" cmpd="sng" w="254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180" name="Google Shape;1180;p23"/>
                  <p:cNvCxnSpPr/>
                  <p:nvPr/>
                </p:nvCxnSpPr>
                <p:spPr>
                  <a:xfrm>
                    <a:off x="7426920" y="3789040"/>
                    <a:ext cx="576558" cy="3151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med" w="med" type="stealth"/>
                  </a:ln>
                </p:spPr>
              </p:cxnSp>
              <p:sp>
                <p:nvSpPr>
                  <p:cNvPr id="1181" name="Google Shape;1181;p23"/>
                  <p:cNvSpPr/>
                  <p:nvPr/>
                </p:nvSpPr>
                <p:spPr>
                  <a:xfrm>
                    <a:off x="7498928" y="4195688"/>
                    <a:ext cx="1008021" cy="36004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b="0" i="0" lang="en-US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Se retira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  <a:p>
                    <a:pPr indent="0" lvl="0" marL="0" marR="0" rtl="0" algn="ctr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b="0" i="0" lang="en-US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del club</a:t>
                    </a:r>
                    <a:endParaRPr b="0" i="0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82" name="Google Shape;1182;p23"/>
                  <p:cNvSpPr/>
                  <p:nvPr/>
                </p:nvSpPr>
                <p:spPr>
                  <a:xfrm>
                    <a:off x="4529584" y="3115568"/>
                    <a:ext cx="936104" cy="36004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b="0" i="0" lang="en-US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Comienza partido 1</a:t>
                    </a:r>
                    <a:endParaRPr b="0" i="0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83" name="Google Shape;1183;p23"/>
                  <p:cNvSpPr/>
                  <p:nvPr/>
                </p:nvSpPr>
                <p:spPr>
                  <a:xfrm>
                    <a:off x="4572000" y="4077072"/>
                    <a:ext cx="936104" cy="36004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b="0" i="0" lang="en-US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Comienza partido 2</a:t>
                    </a:r>
                    <a:endParaRPr b="0" i="0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84" name="Google Shape;1184;p23"/>
                  <p:cNvSpPr/>
                  <p:nvPr/>
                </p:nvSpPr>
                <p:spPr>
                  <a:xfrm>
                    <a:off x="6084168" y="3115568"/>
                    <a:ext cx="720080" cy="36004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r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b="0" i="0" lang="en-US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Finaliza partido 1</a:t>
                    </a:r>
                    <a:endParaRPr b="0" i="0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85" name="Google Shape;1185;p23"/>
                  <p:cNvSpPr/>
                  <p:nvPr/>
                </p:nvSpPr>
                <p:spPr>
                  <a:xfrm>
                    <a:off x="6071468" y="4077072"/>
                    <a:ext cx="720080" cy="36004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r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b="0" i="0" lang="en-US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Finaliza partido 2</a:t>
                    </a:r>
                    <a:endParaRPr b="0" i="0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cxnSp>
            <p:nvCxnSpPr>
              <p:cNvPr id="1186" name="Google Shape;1186;p23"/>
              <p:cNvCxnSpPr/>
              <p:nvPr/>
            </p:nvCxnSpPr>
            <p:spPr>
              <a:xfrm>
                <a:off x="5405032" y="2794576"/>
                <a:ext cx="576239" cy="1588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1187" name="Google Shape;1187;p23"/>
              <p:cNvCxnSpPr/>
              <p:nvPr/>
            </p:nvCxnSpPr>
            <p:spPr>
              <a:xfrm>
                <a:off x="6371706" y="2791425"/>
                <a:ext cx="576558" cy="3151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  <p:cxnSp>
          <p:nvCxnSpPr>
            <p:cNvPr id="1188" name="Google Shape;1188;p23"/>
            <p:cNvCxnSpPr/>
            <p:nvPr/>
          </p:nvCxnSpPr>
          <p:spPr>
            <a:xfrm>
              <a:off x="5409119" y="4725144"/>
              <a:ext cx="576239" cy="15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189" name="Google Shape;1189;p23"/>
            <p:cNvCxnSpPr/>
            <p:nvPr/>
          </p:nvCxnSpPr>
          <p:spPr>
            <a:xfrm>
              <a:off x="6372200" y="4725144"/>
              <a:ext cx="576558" cy="3151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190" name="Google Shape;1190;p23"/>
            <p:cNvCxnSpPr/>
            <p:nvPr/>
          </p:nvCxnSpPr>
          <p:spPr>
            <a:xfrm>
              <a:off x="5405526" y="4941168"/>
              <a:ext cx="576239" cy="15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191" name="Google Shape;1191;p23"/>
            <p:cNvCxnSpPr/>
            <p:nvPr/>
          </p:nvCxnSpPr>
          <p:spPr>
            <a:xfrm>
              <a:off x="6372200" y="4938017"/>
              <a:ext cx="576064" cy="3151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1192" name="Google Shape;1192;p23"/>
          <p:cNvGrpSpPr/>
          <p:nvPr/>
        </p:nvGrpSpPr>
        <p:grpSpPr>
          <a:xfrm>
            <a:off x="105766" y="1093414"/>
            <a:ext cx="4048899" cy="1743671"/>
            <a:chOff x="-343977" y="1057598"/>
            <a:chExt cx="4048899" cy="1743671"/>
          </a:xfrm>
        </p:grpSpPr>
        <p:pic>
          <p:nvPicPr>
            <p:cNvPr descr="C:\Users\Vero\Dropbox\Con Nico\hojita.png" id="1193" name="Google Shape;1193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23983">
              <a:off x="-278452" y="1348286"/>
              <a:ext cx="3917848" cy="11622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4" name="Google Shape;1194;p23"/>
            <p:cNvSpPr txBox="1"/>
            <p:nvPr/>
          </p:nvSpPr>
          <p:spPr>
            <a:xfrm rot="-554066">
              <a:off x="-119749" y="1676582"/>
              <a:ext cx="3596167" cy="3839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FF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Solución Final</a:t>
              </a:r>
              <a:endParaRPr b="1" i="0" sz="2000" u="none" cap="none" strike="noStrike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"/>
          <p:cNvSpPr txBox="1"/>
          <p:nvPr>
            <p:ph type="title"/>
          </p:nvPr>
        </p:nvSpPr>
        <p:spPr>
          <a:xfrm>
            <a:off x="609600" y="425454"/>
            <a:ext cx="10972800" cy="717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3600"/>
              <a:buFont typeface="Gill Sans"/>
              <a:buNone/>
            </a:pPr>
            <a:r>
              <a:rPr lang="en-US">
                <a:solidFill>
                  <a:srgbClr val="42445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Red de petri - componentes</a:t>
            </a:r>
            <a:endParaRPr sz="28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35" name="Google Shape;135;p2"/>
          <p:cNvSpPr txBox="1"/>
          <p:nvPr/>
        </p:nvSpPr>
        <p:spPr>
          <a:xfrm>
            <a:off x="408958" y="1143000"/>
            <a:ext cx="2507014" cy="5456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52412" lvl="0" marL="358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43808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412" lvl="0" marL="3587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438086"/>
                </a:solidFill>
                <a:latin typeface="Arial"/>
                <a:ea typeface="Arial"/>
                <a:cs typeface="Arial"/>
                <a:sym typeface="Arial"/>
              </a:rPr>
              <a:t>Sitio (Place):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438086"/>
                </a:solidFill>
                <a:latin typeface="Arial"/>
                <a:ea typeface="Arial"/>
                <a:cs typeface="Arial"/>
                <a:sym typeface="Arial"/>
              </a:rPr>
              <a:t>Transiciones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43808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43808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43808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438086"/>
                </a:solidFill>
                <a:latin typeface="Arial"/>
                <a:ea typeface="Arial"/>
                <a:cs typeface="Arial"/>
                <a:sym typeface="Arial"/>
              </a:rPr>
              <a:t>Arco: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438086"/>
                </a:solidFill>
                <a:latin typeface="Arial"/>
                <a:ea typeface="Arial"/>
                <a:cs typeface="Arial"/>
                <a:sym typeface="Arial"/>
              </a:rPr>
              <a:t>Marca (Token):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20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3100675" y="1497008"/>
            <a:ext cx="432048" cy="432048"/>
          </a:xfrm>
          <a:prstGeom prst="ellipse">
            <a:avLst/>
          </a:prstGeom>
          <a:noFill/>
          <a:ln cap="sq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2"/>
          <p:cNvCxnSpPr/>
          <p:nvPr/>
        </p:nvCxnSpPr>
        <p:spPr>
          <a:xfrm>
            <a:off x="3314456" y="2650331"/>
            <a:ext cx="0" cy="504129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8" name="Google Shape;138;p2"/>
          <p:cNvCxnSpPr/>
          <p:nvPr/>
        </p:nvCxnSpPr>
        <p:spPr>
          <a:xfrm>
            <a:off x="3004907" y="4276175"/>
            <a:ext cx="619099" cy="158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9" name="Google Shape;139;p2"/>
          <p:cNvSpPr/>
          <p:nvPr/>
        </p:nvSpPr>
        <p:spPr>
          <a:xfrm>
            <a:off x="3264689" y="5256537"/>
            <a:ext cx="99537" cy="92075"/>
          </a:xfrm>
          <a:prstGeom prst="ellipse">
            <a:avLst/>
          </a:prstGeom>
          <a:solidFill>
            <a:srgbClr val="000000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"/>
          <p:cNvSpPr txBox="1"/>
          <p:nvPr/>
        </p:nvSpPr>
        <p:spPr>
          <a:xfrm>
            <a:off x="4459573" y="1056665"/>
            <a:ext cx="6977669" cy="5542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52412" lvl="0" marL="358775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43808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175" lvl="0" marL="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Modela  un estado o condición (dos puntos de vistas de la interpretación)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</a:t>
            </a:r>
            <a:endParaRPr/>
          </a:p>
          <a:p>
            <a:pPr indent="0" lvl="1" marL="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Modela un evento o una acción (dos puntos de vistas de la interpretación)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43808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43808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Relaciona un sitio con una transición o una transición con un sitio. Es unidireccional. La dirección se indica con una flecha.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NUNCA sitio con sitio ni transición con transición</a:t>
            </a:r>
            <a:endParaRPr b="1" i="0" sz="18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43808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Su función es habilitar/deshabilitar transiciones para controlar la ejecución de la red. Se colocan en los sitios. Pueden haber más de uno en un sitio.</a:t>
            </a:r>
            <a:endParaRPr b="1" i="0" sz="2000" u="none" cap="none" strike="noStrike">
              <a:solidFill>
                <a:srgbClr val="43808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412" lvl="0" marL="358775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53548A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20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0"/>
          <p:cNvSpPr txBox="1"/>
          <p:nvPr>
            <p:ph type="title"/>
          </p:nvPr>
        </p:nvSpPr>
        <p:spPr>
          <a:xfrm>
            <a:off x="609600" y="425454"/>
            <a:ext cx="10972800" cy="717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3600"/>
              <a:buFont typeface="Gill Sans"/>
              <a:buNone/>
            </a:pPr>
            <a:r>
              <a:rPr lang="en-US">
                <a:solidFill>
                  <a:srgbClr val="42445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Red de petri - Funcionamiento</a:t>
            </a:r>
            <a:endParaRPr sz="28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47" name="Google Shape;147;p40"/>
          <p:cNvSpPr txBox="1"/>
          <p:nvPr/>
        </p:nvSpPr>
        <p:spPr>
          <a:xfrm>
            <a:off x="1011858" y="1032470"/>
            <a:ext cx="9508765" cy="161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52412" lvl="0" marL="358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43808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412" lvl="0" marL="358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438086"/>
                </a:solidFill>
                <a:latin typeface="Arial"/>
                <a:ea typeface="Arial"/>
                <a:cs typeface="Arial"/>
                <a:sym typeface="Arial"/>
              </a:rPr>
              <a:t>Transición habilitada: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4000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una transición se encuentra habilitada cuando al menos hay un token por cada arco que llega a la transición.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20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148" name="Google Shape;148;p40"/>
          <p:cNvGrpSpPr/>
          <p:nvPr/>
        </p:nvGrpSpPr>
        <p:grpSpPr>
          <a:xfrm>
            <a:off x="2173982" y="2961797"/>
            <a:ext cx="3132588" cy="3240112"/>
            <a:chOff x="649982" y="3068960"/>
            <a:chExt cx="3132588" cy="3240112"/>
          </a:xfrm>
        </p:grpSpPr>
        <p:grpSp>
          <p:nvGrpSpPr>
            <p:cNvPr id="149" name="Google Shape;149;p40"/>
            <p:cNvGrpSpPr/>
            <p:nvPr/>
          </p:nvGrpSpPr>
          <p:grpSpPr>
            <a:xfrm>
              <a:off x="1691680" y="3789042"/>
              <a:ext cx="1008112" cy="720153"/>
              <a:chOff x="1115616" y="3789042"/>
              <a:chExt cx="1008112" cy="720153"/>
            </a:xfrm>
          </p:grpSpPr>
          <p:grpSp>
            <p:nvGrpSpPr>
              <p:cNvPr id="150" name="Google Shape;150;p40"/>
              <p:cNvGrpSpPr/>
              <p:nvPr/>
            </p:nvGrpSpPr>
            <p:grpSpPr>
              <a:xfrm>
                <a:off x="1115616" y="3789042"/>
                <a:ext cx="1008112" cy="720153"/>
                <a:chOff x="1360879" y="3789042"/>
                <a:chExt cx="1008112" cy="720153"/>
              </a:xfrm>
            </p:grpSpPr>
            <p:sp>
              <p:nvSpPr>
                <p:cNvPr id="151" name="Google Shape;151;p40"/>
                <p:cNvSpPr/>
                <p:nvPr/>
              </p:nvSpPr>
              <p:spPr>
                <a:xfrm>
                  <a:off x="1360879" y="3932932"/>
                  <a:ext cx="431782" cy="431800"/>
                </a:xfrm>
                <a:prstGeom prst="ellipse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52" name="Google Shape;152;p40"/>
                <p:cNvCxnSpPr/>
                <p:nvPr/>
              </p:nvCxnSpPr>
              <p:spPr>
                <a:xfrm>
                  <a:off x="2368991" y="3789042"/>
                  <a:ext cx="0" cy="720153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3" name="Google Shape;153;p40"/>
                <p:cNvCxnSpPr>
                  <a:stCxn id="151" idx="6"/>
                </p:cNvCxnSpPr>
                <p:nvPr/>
              </p:nvCxnSpPr>
              <p:spPr>
                <a:xfrm>
                  <a:off x="1792661" y="4148832"/>
                  <a:ext cx="576300" cy="3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</p:grpSp>
          <p:sp>
            <p:nvSpPr>
              <p:cNvPr id="154" name="Google Shape;154;p40"/>
              <p:cNvSpPr/>
              <p:nvPr/>
            </p:nvSpPr>
            <p:spPr>
              <a:xfrm>
                <a:off x="1304082" y="4117330"/>
                <a:ext cx="73022" cy="73025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5" name="Google Shape;155;p40"/>
            <p:cNvSpPr/>
            <p:nvPr/>
          </p:nvSpPr>
          <p:spPr>
            <a:xfrm>
              <a:off x="649982" y="3068960"/>
              <a:ext cx="3132588" cy="6647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Ejemplo de transiciones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habilitadas</a:t>
              </a:r>
              <a:endParaRPr b="0" i="0" sz="2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6" name="Google Shape;156;p40"/>
            <p:cNvGrpSpPr/>
            <p:nvPr/>
          </p:nvGrpSpPr>
          <p:grpSpPr>
            <a:xfrm>
              <a:off x="1691680" y="5373216"/>
              <a:ext cx="1008112" cy="935856"/>
              <a:chOff x="1115616" y="5517232"/>
              <a:chExt cx="1008112" cy="935856"/>
            </a:xfrm>
          </p:grpSpPr>
          <p:grpSp>
            <p:nvGrpSpPr>
              <p:cNvPr id="157" name="Google Shape;157;p40"/>
              <p:cNvGrpSpPr/>
              <p:nvPr/>
            </p:nvGrpSpPr>
            <p:grpSpPr>
              <a:xfrm>
                <a:off x="1115616" y="5517232"/>
                <a:ext cx="1008112" cy="864169"/>
                <a:chOff x="1115616" y="3645026"/>
                <a:chExt cx="1008112" cy="864169"/>
              </a:xfrm>
            </p:grpSpPr>
            <p:grpSp>
              <p:nvGrpSpPr>
                <p:cNvPr id="158" name="Google Shape;158;p40"/>
                <p:cNvGrpSpPr/>
                <p:nvPr/>
              </p:nvGrpSpPr>
              <p:grpSpPr>
                <a:xfrm>
                  <a:off x="1115616" y="3645026"/>
                  <a:ext cx="1008112" cy="864169"/>
                  <a:chOff x="1360879" y="3645026"/>
                  <a:chExt cx="1008112" cy="864169"/>
                </a:xfrm>
              </p:grpSpPr>
              <p:sp>
                <p:nvSpPr>
                  <p:cNvPr id="159" name="Google Shape;159;p40"/>
                  <p:cNvSpPr/>
                  <p:nvPr/>
                </p:nvSpPr>
                <p:spPr>
                  <a:xfrm>
                    <a:off x="1360879" y="3645026"/>
                    <a:ext cx="431782" cy="431800"/>
                  </a:xfrm>
                  <a:prstGeom prst="ellipse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160" name="Google Shape;160;p40"/>
                  <p:cNvCxnSpPr/>
                  <p:nvPr/>
                </p:nvCxnSpPr>
                <p:spPr>
                  <a:xfrm>
                    <a:off x="2368991" y="3789042"/>
                    <a:ext cx="0" cy="720153"/>
                  </a:xfrm>
                  <a:prstGeom prst="straightConnector1">
                    <a:avLst/>
                  </a:prstGeom>
                  <a:noFill/>
                  <a:ln cap="flat" cmpd="sng" w="254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61" name="Google Shape;161;p40"/>
                  <p:cNvCxnSpPr>
                    <a:stCxn id="159" idx="6"/>
                  </p:cNvCxnSpPr>
                  <p:nvPr/>
                </p:nvCxnSpPr>
                <p:spPr>
                  <a:xfrm>
                    <a:off x="1792661" y="3860926"/>
                    <a:ext cx="576300" cy="21600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med" w="med" type="stealth"/>
                  </a:ln>
                </p:spPr>
              </p:cxnSp>
            </p:grpSp>
            <p:sp>
              <p:nvSpPr>
                <p:cNvPr id="162" name="Google Shape;162;p40"/>
                <p:cNvSpPr/>
                <p:nvPr/>
              </p:nvSpPr>
              <p:spPr>
                <a:xfrm>
                  <a:off x="1304082" y="3831458"/>
                  <a:ext cx="73022" cy="73025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63" name="Google Shape;163;p40"/>
              <p:cNvSpPr/>
              <p:nvPr/>
            </p:nvSpPr>
            <p:spPr>
              <a:xfrm>
                <a:off x="1115616" y="6021288"/>
                <a:ext cx="431782" cy="431800"/>
              </a:xfrm>
              <a:prstGeom prst="ellipse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64" name="Google Shape;164;p40"/>
              <p:cNvCxnSpPr>
                <a:stCxn id="163" idx="6"/>
              </p:cNvCxnSpPr>
              <p:nvPr/>
            </p:nvCxnSpPr>
            <p:spPr>
              <a:xfrm flipH="1" rot="10800000">
                <a:off x="1547398" y="6165188"/>
                <a:ext cx="576300" cy="720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sp>
            <p:nvSpPr>
              <p:cNvPr id="165" name="Google Shape;165;p40"/>
              <p:cNvSpPr/>
              <p:nvPr/>
            </p:nvSpPr>
            <p:spPr>
              <a:xfrm>
                <a:off x="1303065" y="6217245"/>
                <a:ext cx="73022" cy="73025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6" name="Google Shape;166;p40"/>
            <p:cNvGrpSpPr/>
            <p:nvPr/>
          </p:nvGrpSpPr>
          <p:grpSpPr>
            <a:xfrm>
              <a:off x="1691680" y="4653136"/>
              <a:ext cx="1008378" cy="720153"/>
              <a:chOff x="1115616" y="4725144"/>
              <a:chExt cx="1008378" cy="720153"/>
            </a:xfrm>
          </p:grpSpPr>
          <p:grpSp>
            <p:nvGrpSpPr>
              <p:cNvPr id="167" name="Google Shape;167;p40"/>
              <p:cNvGrpSpPr/>
              <p:nvPr/>
            </p:nvGrpSpPr>
            <p:grpSpPr>
              <a:xfrm>
                <a:off x="1115616" y="4725144"/>
                <a:ext cx="1008112" cy="720153"/>
                <a:chOff x="1115616" y="4725144"/>
                <a:chExt cx="1008112" cy="720153"/>
              </a:xfrm>
            </p:grpSpPr>
            <p:sp>
              <p:nvSpPr>
                <p:cNvPr id="168" name="Google Shape;168;p40"/>
                <p:cNvSpPr/>
                <p:nvPr/>
              </p:nvSpPr>
              <p:spPr>
                <a:xfrm>
                  <a:off x="1259632" y="5012159"/>
                  <a:ext cx="73022" cy="73025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69" name="Google Shape;169;p40"/>
                <p:cNvGrpSpPr/>
                <p:nvPr/>
              </p:nvGrpSpPr>
              <p:grpSpPr>
                <a:xfrm>
                  <a:off x="1115616" y="4725144"/>
                  <a:ext cx="1008112" cy="720153"/>
                  <a:chOff x="1115616" y="3789042"/>
                  <a:chExt cx="1008112" cy="720153"/>
                </a:xfrm>
              </p:grpSpPr>
              <p:grpSp>
                <p:nvGrpSpPr>
                  <p:cNvPr id="170" name="Google Shape;170;p40"/>
                  <p:cNvGrpSpPr/>
                  <p:nvPr/>
                </p:nvGrpSpPr>
                <p:grpSpPr>
                  <a:xfrm>
                    <a:off x="1115616" y="3789042"/>
                    <a:ext cx="1008112" cy="720153"/>
                    <a:chOff x="1360879" y="3789042"/>
                    <a:chExt cx="1008112" cy="720153"/>
                  </a:xfrm>
                </p:grpSpPr>
                <p:sp>
                  <p:nvSpPr>
                    <p:cNvPr id="171" name="Google Shape;171;p40"/>
                    <p:cNvSpPr/>
                    <p:nvPr/>
                  </p:nvSpPr>
                  <p:spPr>
                    <a:xfrm>
                      <a:off x="1360879" y="3932932"/>
                      <a:ext cx="431782" cy="4318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cxnSp>
                  <p:nvCxnSpPr>
                    <p:cNvPr id="172" name="Google Shape;172;p40"/>
                    <p:cNvCxnSpPr/>
                    <p:nvPr/>
                  </p:nvCxnSpPr>
                  <p:spPr>
                    <a:xfrm>
                      <a:off x="2368991" y="3789042"/>
                      <a:ext cx="0" cy="720153"/>
                    </a:xfrm>
                    <a:prstGeom prst="straightConnector1">
                      <a:avLst/>
                    </a:prstGeom>
                    <a:noFill/>
                    <a:ln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173" name="Google Shape;173;p40"/>
                    <p:cNvCxnSpPr/>
                    <p:nvPr/>
                  </p:nvCxnSpPr>
                  <p:spPr>
                    <a:xfrm>
                      <a:off x="1792661" y="4077074"/>
                      <a:ext cx="576330" cy="25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med" w="med" type="stealth"/>
                    </a:ln>
                  </p:spPr>
                </p:cxnSp>
              </p:grpSp>
              <p:sp>
                <p:nvSpPr>
                  <p:cNvPr id="174" name="Google Shape;174;p40"/>
                  <p:cNvSpPr/>
                  <p:nvPr/>
                </p:nvSpPr>
                <p:spPr>
                  <a:xfrm>
                    <a:off x="1332654" y="4189120"/>
                    <a:ext cx="73022" cy="73025"/>
                  </a:xfrm>
                  <a:prstGeom prst="ellipse">
                    <a:avLst/>
                  </a:pr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cxnSp>
            <p:nvCxnSpPr>
              <p:cNvPr id="175" name="Google Shape;175;p40"/>
              <p:cNvCxnSpPr/>
              <p:nvPr/>
            </p:nvCxnSpPr>
            <p:spPr>
              <a:xfrm>
                <a:off x="1547664" y="5157192"/>
                <a:ext cx="576330" cy="25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</p:grpSp>
      <p:grpSp>
        <p:nvGrpSpPr>
          <p:cNvPr id="176" name="Google Shape;176;p40"/>
          <p:cNvGrpSpPr/>
          <p:nvPr/>
        </p:nvGrpSpPr>
        <p:grpSpPr>
          <a:xfrm>
            <a:off x="6782494" y="2961797"/>
            <a:ext cx="3132588" cy="3240112"/>
            <a:chOff x="5258494" y="3068960"/>
            <a:chExt cx="3132588" cy="3240112"/>
          </a:xfrm>
        </p:grpSpPr>
        <p:grpSp>
          <p:nvGrpSpPr>
            <p:cNvPr id="177" name="Google Shape;177;p40"/>
            <p:cNvGrpSpPr/>
            <p:nvPr/>
          </p:nvGrpSpPr>
          <p:grpSpPr>
            <a:xfrm>
              <a:off x="6155910" y="3789040"/>
              <a:ext cx="1008112" cy="720153"/>
              <a:chOff x="1360879" y="3789042"/>
              <a:chExt cx="1008112" cy="720153"/>
            </a:xfrm>
          </p:grpSpPr>
          <p:sp>
            <p:nvSpPr>
              <p:cNvPr id="178" name="Google Shape;178;p40"/>
              <p:cNvSpPr/>
              <p:nvPr/>
            </p:nvSpPr>
            <p:spPr>
              <a:xfrm>
                <a:off x="1360879" y="3932932"/>
                <a:ext cx="431782" cy="431800"/>
              </a:xfrm>
              <a:prstGeom prst="ellipse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79" name="Google Shape;179;p40"/>
              <p:cNvCxnSpPr/>
              <p:nvPr/>
            </p:nvCxnSpPr>
            <p:spPr>
              <a:xfrm>
                <a:off x="2368991" y="3789042"/>
                <a:ext cx="0" cy="720153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0" name="Google Shape;180;p40"/>
              <p:cNvCxnSpPr>
                <a:stCxn id="178" idx="6"/>
              </p:cNvCxnSpPr>
              <p:nvPr/>
            </p:nvCxnSpPr>
            <p:spPr>
              <a:xfrm>
                <a:off x="1792661" y="4148832"/>
                <a:ext cx="576300" cy="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  <p:grpSp>
          <p:nvGrpSpPr>
            <p:cNvPr id="181" name="Google Shape;181;p40"/>
            <p:cNvGrpSpPr/>
            <p:nvPr/>
          </p:nvGrpSpPr>
          <p:grpSpPr>
            <a:xfrm>
              <a:off x="6155910" y="5373216"/>
              <a:ext cx="1008112" cy="935856"/>
              <a:chOff x="1115616" y="5517232"/>
              <a:chExt cx="1008112" cy="935856"/>
            </a:xfrm>
          </p:grpSpPr>
          <p:grpSp>
            <p:nvGrpSpPr>
              <p:cNvPr id="182" name="Google Shape;182;p40"/>
              <p:cNvGrpSpPr/>
              <p:nvPr/>
            </p:nvGrpSpPr>
            <p:grpSpPr>
              <a:xfrm>
                <a:off x="1115616" y="5517232"/>
                <a:ext cx="1008112" cy="864169"/>
                <a:chOff x="1360879" y="3645026"/>
                <a:chExt cx="1008112" cy="864169"/>
              </a:xfrm>
            </p:grpSpPr>
            <p:sp>
              <p:nvSpPr>
                <p:cNvPr id="183" name="Google Shape;183;p40"/>
                <p:cNvSpPr/>
                <p:nvPr/>
              </p:nvSpPr>
              <p:spPr>
                <a:xfrm>
                  <a:off x="1360879" y="3645026"/>
                  <a:ext cx="431782" cy="431800"/>
                </a:xfrm>
                <a:prstGeom prst="ellipse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84" name="Google Shape;184;p40"/>
                <p:cNvCxnSpPr/>
                <p:nvPr/>
              </p:nvCxnSpPr>
              <p:spPr>
                <a:xfrm>
                  <a:off x="2368991" y="3789042"/>
                  <a:ext cx="0" cy="720153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85" name="Google Shape;185;p40"/>
                <p:cNvCxnSpPr>
                  <a:stCxn id="183" idx="6"/>
                </p:cNvCxnSpPr>
                <p:nvPr/>
              </p:nvCxnSpPr>
              <p:spPr>
                <a:xfrm>
                  <a:off x="1792661" y="3860926"/>
                  <a:ext cx="576300" cy="2160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</p:grpSp>
          <p:sp>
            <p:nvSpPr>
              <p:cNvPr id="186" name="Google Shape;186;p40"/>
              <p:cNvSpPr/>
              <p:nvPr/>
            </p:nvSpPr>
            <p:spPr>
              <a:xfrm>
                <a:off x="1115616" y="6021288"/>
                <a:ext cx="431782" cy="431800"/>
              </a:xfrm>
              <a:prstGeom prst="ellipse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7" name="Google Shape;187;p40"/>
              <p:cNvCxnSpPr>
                <a:stCxn id="186" idx="6"/>
              </p:cNvCxnSpPr>
              <p:nvPr/>
            </p:nvCxnSpPr>
            <p:spPr>
              <a:xfrm flipH="1" rot="10800000">
                <a:off x="1547398" y="6165188"/>
                <a:ext cx="576300" cy="720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sp>
            <p:nvSpPr>
              <p:cNvPr id="188" name="Google Shape;188;p40"/>
              <p:cNvSpPr/>
              <p:nvPr/>
            </p:nvSpPr>
            <p:spPr>
              <a:xfrm>
                <a:off x="1303065" y="6217245"/>
                <a:ext cx="73022" cy="73025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Google Shape;189;p40"/>
            <p:cNvGrpSpPr/>
            <p:nvPr/>
          </p:nvGrpSpPr>
          <p:grpSpPr>
            <a:xfrm>
              <a:off x="6155910" y="4653136"/>
              <a:ext cx="1008378" cy="720153"/>
              <a:chOff x="6084168" y="4725142"/>
              <a:chExt cx="1008378" cy="720153"/>
            </a:xfrm>
          </p:grpSpPr>
          <p:grpSp>
            <p:nvGrpSpPr>
              <p:cNvPr id="190" name="Google Shape;190;p40"/>
              <p:cNvGrpSpPr/>
              <p:nvPr/>
            </p:nvGrpSpPr>
            <p:grpSpPr>
              <a:xfrm>
                <a:off x="6084168" y="4725142"/>
                <a:ext cx="1008112" cy="720153"/>
                <a:chOff x="1115616" y="4725144"/>
                <a:chExt cx="1008112" cy="720153"/>
              </a:xfrm>
            </p:grpSpPr>
            <p:sp>
              <p:nvSpPr>
                <p:cNvPr id="191" name="Google Shape;191;p40"/>
                <p:cNvSpPr/>
                <p:nvPr/>
              </p:nvSpPr>
              <p:spPr>
                <a:xfrm>
                  <a:off x="1259632" y="5012159"/>
                  <a:ext cx="73022" cy="73025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92" name="Google Shape;192;p40"/>
                <p:cNvGrpSpPr/>
                <p:nvPr/>
              </p:nvGrpSpPr>
              <p:grpSpPr>
                <a:xfrm>
                  <a:off x="1115616" y="4725144"/>
                  <a:ext cx="1008112" cy="720153"/>
                  <a:chOff x="1360879" y="3789042"/>
                  <a:chExt cx="1008112" cy="720153"/>
                </a:xfrm>
              </p:grpSpPr>
              <p:sp>
                <p:nvSpPr>
                  <p:cNvPr id="193" name="Google Shape;193;p40"/>
                  <p:cNvSpPr/>
                  <p:nvPr/>
                </p:nvSpPr>
                <p:spPr>
                  <a:xfrm>
                    <a:off x="1360879" y="3932932"/>
                    <a:ext cx="431782" cy="431800"/>
                  </a:xfrm>
                  <a:prstGeom prst="ellipse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194" name="Google Shape;194;p40"/>
                  <p:cNvCxnSpPr/>
                  <p:nvPr/>
                </p:nvCxnSpPr>
                <p:spPr>
                  <a:xfrm>
                    <a:off x="2368991" y="3789042"/>
                    <a:ext cx="0" cy="720153"/>
                  </a:xfrm>
                  <a:prstGeom prst="straightConnector1">
                    <a:avLst/>
                  </a:prstGeom>
                  <a:noFill/>
                  <a:ln cap="flat" cmpd="sng" w="254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95" name="Google Shape;195;p40"/>
                  <p:cNvCxnSpPr/>
                  <p:nvPr/>
                </p:nvCxnSpPr>
                <p:spPr>
                  <a:xfrm>
                    <a:off x="1792661" y="4077076"/>
                    <a:ext cx="576330" cy="25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med" w="med" type="stealth"/>
                  </a:ln>
                </p:spPr>
              </p:cxnSp>
            </p:grpSp>
          </p:grpSp>
          <p:cxnSp>
            <p:nvCxnSpPr>
              <p:cNvPr id="196" name="Google Shape;196;p40"/>
              <p:cNvCxnSpPr/>
              <p:nvPr/>
            </p:nvCxnSpPr>
            <p:spPr>
              <a:xfrm>
                <a:off x="6516216" y="5165576"/>
                <a:ext cx="576330" cy="25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  <p:sp>
          <p:nvSpPr>
            <p:cNvPr id="197" name="Google Shape;197;p40"/>
            <p:cNvSpPr/>
            <p:nvPr/>
          </p:nvSpPr>
          <p:spPr>
            <a:xfrm>
              <a:off x="5258494" y="3068960"/>
              <a:ext cx="3132588" cy="6647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Ejemplo de transiciones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deshabilitadas</a:t>
              </a:r>
              <a:endParaRPr b="0" i="0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1"/>
          <p:cNvSpPr txBox="1"/>
          <p:nvPr>
            <p:ph type="title"/>
          </p:nvPr>
        </p:nvSpPr>
        <p:spPr>
          <a:xfrm>
            <a:off x="609600" y="425454"/>
            <a:ext cx="10972800" cy="717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3600"/>
              <a:buFont typeface="Gill Sans"/>
              <a:buNone/>
            </a:pPr>
            <a:r>
              <a:rPr lang="en-US">
                <a:solidFill>
                  <a:srgbClr val="42445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Red de petri - Funcionamiento</a:t>
            </a:r>
            <a:endParaRPr sz="28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04" name="Google Shape;204;p41"/>
          <p:cNvSpPr txBox="1"/>
          <p:nvPr/>
        </p:nvSpPr>
        <p:spPr>
          <a:xfrm>
            <a:off x="1011858" y="1032469"/>
            <a:ext cx="9508765" cy="191169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52412" lvl="0" marL="358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43808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412" lvl="0" marL="358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438086"/>
                </a:solidFill>
                <a:latin typeface="Arial"/>
                <a:ea typeface="Arial"/>
                <a:cs typeface="Arial"/>
                <a:sym typeface="Arial"/>
              </a:rPr>
              <a:t>Propagación de tokens: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40005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Cuando una transición se encuentra habilitada, en un instante de tiempo </a:t>
            </a:r>
            <a:r>
              <a:rPr b="1" i="1" lang="en-US" sz="2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0" lang="en-US" sz="2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absorberá tantos tokens como arcos llegan y producirá tantos tokens como arcos salen en el instante </a:t>
            </a:r>
            <a:r>
              <a:rPr b="1" i="1" lang="en-US" sz="2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i+Δ</a:t>
            </a:r>
            <a:r>
              <a:rPr b="1" i="0" lang="en-US" sz="2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i="0" lang="en-US" sz="1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20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205" name="Google Shape;205;p41"/>
          <p:cNvGrpSpPr/>
          <p:nvPr/>
        </p:nvGrpSpPr>
        <p:grpSpPr>
          <a:xfrm>
            <a:off x="2038417" y="3097435"/>
            <a:ext cx="7787789" cy="3096094"/>
            <a:chOff x="755576" y="3140968"/>
            <a:chExt cx="7787789" cy="3096094"/>
          </a:xfrm>
        </p:grpSpPr>
        <p:grpSp>
          <p:nvGrpSpPr>
            <p:cNvPr id="206" name="Google Shape;206;p41"/>
            <p:cNvGrpSpPr/>
            <p:nvPr/>
          </p:nvGrpSpPr>
          <p:grpSpPr>
            <a:xfrm>
              <a:off x="755576" y="3140968"/>
              <a:ext cx="2027149" cy="3096094"/>
              <a:chOff x="1104691" y="3140968"/>
              <a:chExt cx="2027149" cy="3096094"/>
            </a:xfrm>
          </p:grpSpPr>
          <p:sp>
            <p:nvSpPr>
              <p:cNvPr id="207" name="Google Shape;207;p41"/>
              <p:cNvSpPr/>
              <p:nvPr/>
            </p:nvSpPr>
            <p:spPr>
              <a:xfrm>
                <a:off x="1562093" y="3140968"/>
                <a:ext cx="1308371" cy="3785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1" i="0" lang="en-US" sz="2000" u="none" cap="none" strike="noStrike">
                    <a:solidFill>
                      <a:srgbClr val="00B050"/>
                    </a:solidFill>
                    <a:latin typeface="Arial"/>
                    <a:ea typeface="Arial"/>
                    <a:cs typeface="Arial"/>
                    <a:sym typeface="Arial"/>
                  </a:rPr>
                  <a:t>Instante i</a:t>
                </a:r>
                <a:endParaRPr b="0" i="0" sz="2000" u="none" cap="none" strike="noStrike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08" name="Google Shape;208;p41"/>
              <p:cNvGrpSpPr/>
              <p:nvPr/>
            </p:nvGrpSpPr>
            <p:grpSpPr>
              <a:xfrm>
                <a:off x="1104691" y="3717032"/>
                <a:ext cx="2015958" cy="720153"/>
                <a:chOff x="1691680" y="3789042"/>
                <a:chExt cx="2015958" cy="720153"/>
              </a:xfrm>
            </p:grpSpPr>
            <p:grpSp>
              <p:nvGrpSpPr>
                <p:cNvPr id="209" name="Google Shape;209;p41"/>
                <p:cNvGrpSpPr/>
                <p:nvPr/>
              </p:nvGrpSpPr>
              <p:grpSpPr>
                <a:xfrm>
                  <a:off x="1691680" y="3789042"/>
                  <a:ext cx="1008112" cy="720153"/>
                  <a:chOff x="1115616" y="3789042"/>
                  <a:chExt cx="1008112" cy="720153"/>
                </a:xfrm>
              </p:grpSpPr>
              <p:grpSp>
                <p:nvGrpSpPr>
                  <p:cNvPr id="210" name="Google Shape;210;p41"/>
                  <p:cNvGrpSpPr/>
                  <p:nvPr/>
                </p:nvGrpSpPr>
                <p:grpSpPr>
                  <a:xfrm>
                    <a:off x="1115616" y="3789042"/>
                    <a:ext cx="1008112" cy="720153"/>
                    <a:chOff x="1360879" y="3789042"/>
                    <a:chExt cx="1008112" cy="720153"/>
                  </a:xfrm>
                </p:grpSpPr>
                <p:sp>
                  <p:nvSpPr>
                    <p:cNvPr id="211" name="Google Shape;211;p41"/>
                    <p:cNvSpPr/>
                    <p:nvPr/>
                  </p:nvSpPr>
                  <p:spPr>
                    <a:xfrm>
                      <a:off x="1360879" y="3932932"/>
                      <a:ext cx="431782" cy="4318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cxnSp>
                  <p:nvCxnSpPr>
                    <p:cNvPr id="212" name="Google Shape;212;p41"/>
                    <p:cNvCxnSpPr/>
                    <p:nvPr/>
                  </p:nvCxnSpPr>
                  <p:spPr>
                    <a:xfrm>
                      <a:off x="2368991" y="3789042"/>
                      <a:ext cx="0" cy="720153"/>
                    </a:xfrm>
                    <a:prstGeom prst="straightConnector1">
                      <a:avLst/>
                    </a:prstGeom>
                    <a:noFill/>
                    <a:ln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213" name="Google Shape;213;p41"/>
                    <p:cNvCxnSpPr>
                      <a:stCxn id="211" idx="6"/>
                    </p:cNvCxnSpPr>
                    <p:nvPr/>
                  </p:nvCxnSpPr>
                  <p:spPr>
                    <a:xfrm>
                      <a:off x="1792661" y="4148832"/>
                      <a:ext cx="576300" cy="300"/>
                    </a:xfrm>
                    <a:prstGeom prst="straightConnector1">
                      <a:avLst/>
                    </a:prstGeom>
                    <a:noFill/>
                    <a:ln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med" w="med" type="stealth"/>
                    </a:ln>
                  </p:spPr>
                </p:cxnSp>
              </p:grpSp>
              <p:sp>
                <p:nvSpPr>
                  <p:cNvPr id="214" name="Google Shape;214;p41"/>
                  <p:cNvSpPr/>
                  <p:nvPr/>
                </p:nvSpPr>
                <p:spPr>
                  <a:xfrm>
                    <a:off x="1304082" y="4117330"/>
                    <a:ext cx="73022" cy="73025"/>
                  </a:xfrm>
                  <a:prstGeom prst="ellipse">
                    <a:avLst/>
                  </a:pr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215" name="Google Shape;215;p41"/>
                <p:cNvCxnSpPr/>
                <p:nvPr/>
              </p:nvCxnSpPr>
              <p:spPr>
                <a:xfrm>
                  <a:off x="2699792" y="4149080"/>
                  <a:ext cx="576330" cy="248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  <p:sp>
              <p:nvSpPr>
                <p:cNvPr id="216" name="Google Shape;216;p41"/>
                <p:cNvSpPr/>
                <p:nvPr/>
              </p:nvSpPr>
              <p:spPr>
                <a:xfrm>
                  <a:off x="3275856" y="3933056"/>
                  <a:ext cx="431782" cy="431800"/>
                </a:xfrm>
                <a:prstGeom prst="ellipse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17" name="Google Shape;217;p41"/>
              <p:cNvGrpSpPr/>
              <p:nvPr/>
            </p:nvGrpSpPr>
            <p:grpSpPr>
              <a:xfrm>
                <a:off x="1104691" y="5301206"/>
                <a:ext cx="2027149" cy="935856"/>
                <a:chOff x="1691680" y="5373216"/>
                <a:chExt cx="2027149" cy="935856"/>
              </a:xfrm>
            </p:grpSpPr>
            <p:grpSp>
              <p:nvGrpSpPr>
                <p:cNvPr id="218" name="Google Shape;218;p41"/>
                <p:cNvGrpSpPr/>
                <p:nvPr/>
              </p:nvGrpSpPr>
              <p:grpSpPr>
                <a:xfrm>
                  <a:off x="1691680" y="5373216"/>
                  <a:ext cx="1595633" cy="935856"/>
                  <a:chOff x="1691680" y="5373216"/>
                  <a:chExt cx="1595633" cy="935856"/>
                </a:xfrm>
              </p:grpSpPr>
              <p:grpSp>
                <p:nvGrpSpPr>
                  <p:cNvPr id="219" name="Google Shape;219;p41"/>
                  <p:cNvGrpSpPr/>
                  <p:nvPr/>
                </p:nvGrpSpPr>
                <p:grpSpPr>
                  <a:xfrm>
                    <a:off x="1691680" y="5373216"/>
                    <a:ext cx="1008112" cy="935856"/>
                    <a:chOff x="1115616" y="5517232"/>
                    <a:chExt cx="1008112" cy="935856"/>
                  </a:xfrm>
                </p:grpSpPr>
                <p:grpSp>
                  <p:nvGrpSpPr>
                    <p:cNvPr id="220" name="Google Shape;220;p41"/>
                    <p:cNvGrpSpPr/>
                    <p:nvPr/>
                  </p:nvGrpSpPr>
                  <p:grpSpPr>
                    <a:xfrm>
                      <a:off x="1115616" y="5517232"/>
                      <a:ext cx="1008112" cy="864169"/>
                      <a:chOff x="1115616" y="3645026"/>
                      <a:chExt cx="1008112" cy="864169"/>
                    </a:xfrm>
                  </p:grpSpPr>
                  <p:grpSp>
                    <p:nvGrpSpPr>
                      <p:cNvPr id="221" name="Google Shape;221;p41"/>
                      <p:cNvGrpSpPr/>
                      <p:nvPr/>
                    </p:nvGrpSpPr>
                    <p:grpSpPr>
                      <a:xfrm>
                        <a:off x="1115616" y="3645026"/>
                        <a:ext cx="1008112" cy="864169"/>
                        <a:chOff x="1360879" y="3645026"/>
                        <a:chExt cx="1008112" cy="864169"/>
                      </a:xfrm>
                    </p:grpSpPr>
                    <p:sp>
                      <p:nvSpPr>
                        <p:cNvPr id="222" name="Google Shape;222;p41"/>
                        <p:cNvSpPr/>
                        <p:nvPr/>
                      </p:nvSpPr>
                      <p:spPr>
                        <a:xfrm>
                          <a:off x="1360879" y="3645026"/>
                          <a:ext cx="431782" cy="431800"/>
                        </a:xfrm>
                        <a:prstGeom prst="ellipse">
                          <a:avLst/>
                        </a:prstGeom>
                        <a:noFill/>
                        <a:ln cap="flat" cmpd="sng" w="28575">
                          <a:solidFill>
                            <a:schemeClr val="dk1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t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93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800" u="none" cap="none" strike="noStrike">
                            <a:solidFill>
                              <a:schemeClr val="lt1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cxnSp>
                      <p:nvCxnSpPr>
                        <p:cNvPr id="223" name="Google Shape;223;p41"/>
                        <p:cNvCxnSpPr/>
                        <p:nvPr/>
                      </p:nvCxnSpPr>
                      <p:spPr>
                        <a:xfrm>
                          <a:off x="2368991" y="3789042"/>
                          <a:ext cx="0" cy="720153"/>
                        </a:xfrm>
                        <a:prstGeom prst="straightConnector1">
                          <a:avLst/>
                        </a:prstGeom>
                        <a:noFill/>
                        <a:ln cap="flat" cmpd="sng" w="25400">
                          <a:solidFill>
                            <a:schemeClr val="dk1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</p:cxnSp>
                    <p:cxnSp>
                      <p:nvCxnSpPr>
                        <p:cNvPr id="224" name="Google Shape;224;p41"/>
                        <p:cNvCxnSpPr>
                          <a:stCxn id="222" idx="6"/>
                        </p:cNvCxnSpPr>
                        <p:nvPr/>
                      </p:nvCxnSpPr>
                      <p:spPr>
                        <a:xfrm>
                          <a:off x="1792661" y="3860926"/>
                          <a:ext cx="576300" cy="216000"/>
                        </a:xfrm>
                        <a:prstGeom prst="straightConnector1">
                          <a:avLst/>
                        </a:prstGeom>
                        <a:noFill/>
                        <a:ln cap="flat" cmpd="sng" w="28575">
                          <a:solidFill>
                            <a:schemeClr val="dk1"/>
                          </a:solidFill>
                          <a:prstDash val="solid"/>
                          <a:round/>
                          <a:headEnd len="sm" w="sm" type="none"/>
                          <a:tailEnd len="med" w="med" type="stealth"/>
                        </a:ln>
                      </p:spPr>
                    </p:cxnSp>
                  </p:grpSp>
                  <p:sp>
                    <p:nvSpPr>
                      <p:cNvPr id="225" name="Google Shape;225;p41"/>
                      <p:cNvSpPr/>
                      <p:nvPr/>
                    </p:nvSpPr>
                    <p:spPr>
                      <a:xfrm>
                        <a:off x="1304082" y="3831458"/>
                        <a:ext cx="73022" cy="73025"/>
                      </a:xfrm>
                      <a:prstGeom prst="ellipse">
                        <a:avLst/>
                      </a:prstGeom>
                      <a:solidFill>
                        <a:schemeClr val="dk1"/>
                      </a:solidFill>
                      <a:ln cap="flat" cmpd="sng" w="9525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93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sp>
                  <p:nvSpPr>
                    <p:cNvPr id="226" name="Google Shape;226;p41"/>
                    <p:cNvSpPr/>
                    <p:nvPr/>
                  </p:nvSpPr>
                  <p:spPr>
                    <a:xfrm>
                      <a:off x="1115616" y="6021288"/>
                      <a:ext cx="431782" cy="4318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cxnSp>
                  <p:nvCxnSpPr>
                    <p:cNvPr id="227" name="Google Shape;227;p41"/>
                    <p:cNvCxnSpPr>
                      <a:stCxn id="226" idx="6"/>
                    </p:cNvCxnSpPr>
                    <p:nvPr/>
                  </p:nvCxnSpPr>
                  <p:spPr>
                    <a:xfrm flipH="1" rot="10800000">
                      <a:off x="1547398" y="6165188"/>
                      <a:ext cx="576300" cy="72000"/>
                    </a:xfrm>
                    <a:prstGeom prst="straightConnector1">
                      <a:avLst/>
                    </a:prstGeom>
                    <a:noFill/>
                    <a:ln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med" w="med" type="stealth"/>
                    </a:ln>
                  </p:spPr>
                </p:cxnSp>
                <p:sp>
                  <p:nvSpPr>
                    <p:cNvPr id="228" name="Google Shape;228;p41"/>
                    <p:cNvSpPr/>
                    <p:nvPr/>
                  </p:nvSpPr>
                  <p:spPr>
                    <a:xfrm>
                      <a:off x="1303065" y="6217245"/>
                      <a:ext cx="73022" cy="73025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cxnSp>
                <p:nvCxnSpPr>
                  <p:cNvPr id="229" name="Google Shape;229;p41"/>
                  <p:cNvCxnSpPr/>
                  <p:nvPr/>
                </p:nvCxnSpPr>
                <p:spPr>
                  <a:xfrm flipH="1" rot="10800000">
                    <a:off x="2699792" y="5877272"/>
                    <a:ext cx="587521" cy="104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med" w="med" type="stealth"/>
                  </a:ln>
                </p:spPr>
              </p:cxnSp>
            </p:grpSp>
            <p:sp>
              <p:nvSpPr>
                <p:cNvPr id="230" name="Google Shape;230;p41"/>
                <p:cNvSpPr/>
                <p:nvPr/>
              </p:nvSpPr>
              <p:spPr>
                <a:xfrm>
                  <a:off x="3278663" y="5661000"/>
                  <a:ext cx="440166" cy="431800"/>
                </a:xfrm>
                <a:prstGeom prst="ellipse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31" name="Google Shape;231;p41"/>
              <p:cNvGrpSpPr/>
              <p:nvPr/>
            </p:nvGrpSpPr>
            <p:grpSpPr>
              <a:xfrm>
                <a:off x="1104691" y="4437110"/>
                <a:ext cx="2015958" cy="935856"/>
                <a:chOff x="1691680" y="4509120"/>
                <a:chExt cx="2015958" cy="935856"/>
              </a:xfrm>
            </p:grpSpPr>
            <p:grpSp>
              <p:nvGrpSpPr>
                <p:cNvPr id="232" name="Google Shape;232;p41"/>
                <p:cNvGrpSpPr/>
                <p:nvPr/>
              </p:nvGrpSpPr>
              <p:grpSpPr>
                <a:xfrm>
                  <a:off x="1691680" y="4653136"/>
                  <a:ext cx="1584176" cy="720153"/>
                  <a:chOff x="1115616" y="4725144"/>
                  <a:chExt cx="1584176" cy="720153"/>
                </a:xfrm>
              </p:grpSpPr>
              <p:grpSp>
                <p:nvGrpSpPr>
                  <p:cNvPr id="233" name="Google Shape;233;p41"/>
                  <p:cNvGrpSpPr/>
                  <p:nvPr/>
                </p:nvGrpSpPr>
                <p:grpSpPr>
                  <a:xfrm>
                    <a:off x="1115616" y="4725144"/>
                    <a:ext cx="1008378" cy="720153"/>
                    <a:chOff x="1115616" y="4725144"/>
                    <a:chExt cx="1008378" cy="720153"/>
                  </a:xfrm>
                </p:grpSpPr>
                <p:sp>
                  <p:nvSpPr>
                    <p:cNvPr id="234" name="Google Shape;234;p41"/>
                    <p:cNvSpPr/>
                    <p:nvPr/>
                  </p:nvSpPr>
                  <p:spPr>
                    <a:xfrm>
                      <a:off x="1314224" y="5053103"/>
                      <a:ext cx="73022" cy="73025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235" name="Google Shape;235;p41"/>
                    <p:cNvGrpSpPr/>
                    <p:nvPr/>
                  </p:nvGrpSpPr>
                  <p:grpSpPr>
                    <a:xfrm>
                      <a:off x="1115616" y="4725144"/>
                      <a:ext cx="1008378" cy="720153"/>
                      <a:chOff x="1360879" y="3789042"/>
                      <a:chExt cx="1008378" cy="720153"/>
                    </a:xfrm>
                  </p:grpSpPr>
                  <p:sp>
                    <p:nvSpPr>
                      <p:cNvPr id="236" name="Google Shape;236;p41"/>
                      <p:cNvSpPr/>
                      <p:nvPr/>
                    </p:nvSpPr>
                    <p:spPr>
                      <a:xfrm>
                        <a:off x="1360879" y="3932932"/>
                        <a:ext cx="431782" cy="431800"/>
                      </a:xfrm>
                      <a:prstGeom prst="ellipse">
                        <a:avLst/>
                      </a:prstGeom>
                      <a:noFill/>
                      <a:ln cap="flat" cmpd="sng" w="28575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93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cxnSp>
                    <p:nvCxnSpPr>
                      <p:cNvPr id="237" name="Google Shape;237;p41"/>
                      <p:cNvCxnSpPr/>
                      <p:nvPr/>
                    </p:nvCxnSpPr>
                    <p:spPr>
                      <a:xfrm>
                        <a:off x="2368991" y="3789042"/>
                        <a:ext cx="0" cy="720153"/>
                      </a:xfrm>
                      <a:prstGeom prst="straightConnector1">
                        <a:avLst/>
                      </a:prstGeom>
                      <a:noFill/>
                      <a:ln cap="flat" cmpd="sng" w="2540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238" name="Google Shape;238;p41"/>
                      <p:cNvCxnSpPr/>
                      <p:nvPr/>
                    </p:nvCxnSpPr>
                    <p:spPr>
                      <a:xfrm>
                        <a:off x="1792927" y="4149082"/>
                        <a:ext cx="576330" cy="250"/>
                      </a:xfrm>
                      <a:prstGeom prst="straightConnector1">
                        <a:avLst/>
                      </a:prstGeom>
                      <a:noFill/>
                      <a:ln cap="flat" cmpd="sng" w="28575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med" w="med" type="stealth"/>
                      </a:ln>
                    </p:spPr>
                  </p:cxnSp>
                </p:grpSp>
              </p:grpSp>
              <p:cxnSp>
                <p:nvCxnSpPr>
                  <p:cNvPr id="239" name="Google Shape;239;p41"/>
                  <p:cNvCxnSpPr>
                    <a:endCxn id="240" idx="2"/>
                  </p:cNvCxnSpPr>
                  <p:nvPr/>
                </p:nvCxnSpPr>
                <p:spPr>
                  <a:xfrm flipH="1" rot="10800000">
                    <a:off x="2123792" y="4797028"/>
                    <a:ext cx="576000" cy="1440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med" w="med" type="stealth"/>
                  </a:ln>
                </p:spPr>
              </p:cxnSp>
            </p:grpSp>
            <p:sp>
              <p:nvSpPr>
                <p:cNvPr id="240" name="Google Shape;240;p41"/>
                <p:cNvSpPr/>
                <p:nvPr/>
              </p:nvSpPr>
              <p:spPr>
                <a:xfrm>
                  <a:off x="3275856" y="4509120"/>
                  <a:ext cx="431782" cy="431800"/>
                </a:xfrm>
                <a:prstGeom prst="ellipse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1" name="Google Shape;241;p41"/>
                <p:cNvSpPr/>
                <p:nvPr/>
              </p:nvSpPr>
              <p:spPr>
                <a:xfrm>
                  <a:off x="3275856" y="5013176"/>
                  <a:ext cx="431782" cy="431800"/>
                </a:xfrm>
                <a:prstGeom prst="ellipse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42" name="Google Shape;242;p41"/>
                <p:cNvCxnSpPr>
                  <a:endCxn id="241" idx="2"/>
                </p:cNvCxnSpPr>
                <p:nvPr/>
              </p:nvCxnSpPr>
              <p:spPr>
                <a:xfrm>
                  <a:off x="2699856" y="5157076"/>
                  <a:ext cx="576000" cy="72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</p:grpSp>
        </p:grpSp>
        <p:grpSp>
          <p:nvGrpSpPr>
            <p:cNvPr id="243" name="Google Shape;243;p41"/>
            <p:cNvGrpSpPr/>
            <p:nvPr/>
          </p:nvGrpSpPr>
          <p:grpSpPr>
            <a:xfrm>
              <a:off x="6516216" y="3140968"/>
              <a:ext cx="2027149" cy="3096094"/>
              <a:chOff x="6516216" y="3140968"/>
              <a:chExt cx="2027149" cy="3096094"/>
            </a:xfrm>
          </p:grpSpPr>
          <p:sp>
            <p:nvSpPr>
              <p:cNvPr id="244" name="Google Shape;244;p41"/>
              <p:cNvSpPr/>
              <p:nvPr/>
            </p:nvSpPr>
            <p:spPr>
              <a:xfrm>
                <a:off x="6716084" y="3140968"/>
                <a:ext cx="1649811" cy="3785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1" i="0" lang="en-US" sz="20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Instante i+Δ</a:t>
                </a:r>
                <a:endParaRPr b="0" i="0" sz="20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45" name="Google Shape;245;p41"/>
              <p:cNvGrpSpPr/>
              <p:nvPr/>
            </p:nvGrpSpPr>
            <p:grpSpPr>
              <a:xfrm>
                <a:off x="6516216" y="3717032"/>
                <a:ext cx="2015958" cy="720153"/>
                <a:chOff x="1691680" y="3789042"/>
                <a:chExt cx="2015958" cy="720153"/>
              </a:xfrm>
            </p:grpSpPr>
            <p:grpSp>
              <p:nvGrpSpPr>
                <p:cNvPr id="246" name="Google Shape;246;p41"/>
                <p:cNvGrpSpPr/>
                <p:nvPr/>
              </p:nvGrpSpPr>
              <p:grpSpPr>
                <a:xfrm>
                  <a:off x="1691680" y="3789042"/>
                  <a:ext cx="1831264" cy="720153"/>
                  <a:chOff x="1115616" y="3789042"/>
                  <a:chExt cx="1831264" cy="720153"/>
                </a:xfrm>
              </p:grpSpPr>
              <p:grpSp>
                <p:nvGrpSpPr>
                  <p:cNvPr id="247" name="Google Shape;247;p41"/>
                  <p:cNvGrpSpPr/>
                  <p:nvPr/>
                </p:nvGrpSpPr>
                <p:grpSpPr>
                  <a:xfrm>
                    <a:off x="1115616" y="3789042"/>
                    <a:ext cx="1008112" cy="720153"/>
                    <a:chOff x="1360879" y="3789042"/>
                    <a:chExt cx="1008112" cy="720153"/>
                  </a:xfrm>
                </p:grpSpPr>
                <p:sp>
                  <p:nvSpPr>
                    <p:cNvPr id="248" name="Google Shape;248;p41"/>
                    <p:cNvSpPr/>
                    <p:nvPr/>
                  </p:nvSpPr>
                  <p:spPr>
                    <a:xfrm>
                      <a:off x="1360879" y="3932932"/>
                      <a:ext cx="431782" cy="4318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cxnSp>
                  <p:nvCxnSpPr>
                    <p:cNvPr id="249" name="Google Shape;249;p41"/>
                    <p:cNvCxnSpPr/>
                    <p:nvPr/>
                  </p:nvCxnSpPr>
                  <p:spPr>
                    <a:xfrm>
                      <a:off x="2368991" y="3789042"/>
                      <a:ext cx="0" cy="720153"/>
                    </a:xfrm>
                    <a:prstGeom prst="straightConnector1">
                      <a:avLst/>
                    </a:prstGeom>
                    <a:noFill/>
                    <a:ln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250" name="Google Shape;250;p41"/>
                    <p:cNvCxnSpPr>
                      <a:stCxn id="248" idx="6"/>
                    </p:cNvCxnSpPr>
                    <p:nvPr/>
                  </p:nvCxnSpPr>
                  <p:spPr>
                    <a:xfrm>
                      <a:off x="1792661" y="4148832"/>
                      <a:ext cx="576300" cy="300"/>
                    </a:xfrm>
                    <a:prstGeom prst="straightConnector1">
                      <a:avLst/>
                    </a:prstGeom>
                    <a:noFill/>
                    <a:ln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med" w="med" type="stealth"/>
                    </a:ln>
                  </p:spPr>
                </p:cxnSp>
              </p:grpSp>
              <p:sp>
                <p:nvSpPr>
                  <p:cNvPr id="251" name="Google Shape;251;p41"/>
                  <p:cNvSpPr/>
                  <p:nvPr/>
                </p:nvSpPr>
                <p:spPr>
                  <a:xfrm>
                    <a:off x="2873858" y="4117330"/>
                    <a:ext cx="73022" cy="73025"/>
                  </a:xfrm>
                  <a:prstGeom prst="ellipse">
                    <a:avLst/>
                  </a:pr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252" name="Google Shape;252;p41"/>
                <p:cNvCxnSpPr/>
                <p:nvPr/>
              </p:nvCxnSpPr>
              <p:spPr>
                <a:xfrm>
                  <a:off x="2699792" y="4149080"/>
                  <a:ext cx="576330" cy="248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  <p:sp>
              <p:nvSpPr>
                <p:cNvPr id="253" name="Google Shape;253;p41"/>
                <p:cNvSpPr/>
                <p:nvPr/>
              </p:nvSpPr>
              <p:spPr>
                <a:xfrm>
                  <a:off x="3275856" y="3933056"/>
                  <a:ext cx="431782" cy="431800"/>
                </a:xfrm>
                <a:prstGeom prst="ellipse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4" name="Google Shape;254;p41"/>
              <p:cNvGrpSpPr/>
              <p:nvPr/>
            </p:nvGrpSpPr>
            <p:grpSpPr>
              <a:xfrm>
                <a:off x="6516216" y="5301206"/>
                <a:ext cx="2027149" cy="935856"/>
                <a:chOff x="1691680" y="5373216"/>
                <a:chExt cx="2027149" cy="935856"/>
              </a:xfrm>
            </p:grpSpPr>
            <p:grpSp>
              <p:nvGrpSpPr>
                <p:cNvPr id="255" name="Google Shape;255;p41"/>
                <p:cNvGrpSpPr/>
                <p:nvPr/>
              </p:nvGrpSpPr>
              <p:grpSpPr>
                <a:xfrm>
                  <a:off x="1691680" y="5373216"/>
                  <a:ext cx="1843639" cy="935856"/>
                  <a:chOff x="1691680" y="5373216"/>
                  <a:chExt cx="1843639" cy="935856"/>
                </a:xfrm>
              </p:grpSpPr>
              <p:grpSp>
                <p:nvGrpSpPr>
                  <p:cNvPr id="256" name="Google Shape;256;p41"/>
                  <p:cNvGrpSpPr/>
                  <p:nvPr/>
                </p:nvGrpSpPr>
                <p:grpSpPr>
                  <a:xfrm>
                    <a:off x="1691680" y="5373216"/>
                    <a:ext cx="1843639" cy="935856"/>
                    <a:chOff x="1115616" y="5517232"/>
                    <a:chExt cx="1843639" cy="935856"/>
                  </a:xfrm>
                </p:grpSpPr>
                <p:grpSp>
                  <p:nvGrpSpPr>
                    <p:cNvPr id="257" name="Google Shape;257;p41"/>
                    <p:cNvGrpSpPr/>
                    <p:nvPr/>
                  </p:nvGrpSpPr>
                  <p:grpSpPr>
                    <a:xfrm>
                      <a:off x="1115616" y="5517232"/>
                      <a:ext cx="1008112" cy="864169"/>
                      <a:chOff x="1360879" y="3645026"/>
                      <a:chExt cx="1008112" cy="864169"/>
                    </a:xfrm>
                  </p:grpSpPr>
                  <p:sp>
                    <p:nvSpPr>
                      <p:cNvPr id="258" name="Google Shape;258;p41"/>
                      <p:cNvSpPr/>
                      <p:nvPr/>
                    </p:nvSpPr>
                    <p:spPr>
                      <a:xfrm>
                        <a:off x="1360879" y="3645026"/>
                        <a:ext cx="431782" cy="431800"/>
                      </a:xfrm>
                      <a:prstGeom prst="ellipse">
                        <a:avLst/>
                      </a:prstGeom>
                      <a:noFill/>
                      <a:ln cap="flat" cmpd="sng" w="28575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93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cxnSp>
                    <p:nvCxnSpPr>
                      <p:cNvPr id="259" name="Google Shape;259;p41"/>
                      <p:cNvCxnSpPr/>
                      <p:nvPr/>
                    </p:nvCxnSpPr>
                    <p:spPr>
                      <a:xfrm>
                        <a:off x="2368991" y="3789042"/>
                        <a:ext cx="0" cy="720153"/>
                      </a:xfrm>
                      <a:prstGeom prst="straightConnector1">
                        <a:avLst/>
                      </a:prstGeom>
                      <a:noFill/>
                      <a:ln cap="flat" cmpd="sng" w="2540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260" name="Google Shape;260;p41"/>
                      <p:cNvCxnSpPr>
                        <a:stCxn id="258" idx="6"/>
                      </p:cNvCxnSpPr>
                      <p:nvPr/>
                    </p:nvCxnSpPr>
                    <p:spPr>
                      <a:xfrm>
                        <a:off x="1792661" y="3860926"/>
                        <a:ext cx="576300" cy="216000"/>
                      </a:xfrm>
                      <a:prstGeom prst="straightConnector1">
                        <a:avLst/>
                      </a:prstGeom>
                      <a:noFill/>
                      <a:ln cap="flat" cmpd="sng" w="28575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med" w="med" type="stealth"/>
                      </a:ln>
                    </p:spPr>
                  </p:cxnSp>
                </p:grpSp>
                <p:sp>
                  <p:nvSpPr>
                    <p:cNvPr id="261" name="Google Shape;261;p41"/>
                    <p:cNvSpPr/>
                    <p:nvPr/>
                  </p:nvSpPr>
                  <p:spPr>
                    <a:xfrm>
                      <a:off x="1115616" y="6021288"/>
                      <a:ext cx="431782" cy="4318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cxnSp>
                  <p:nvCxnSpPr>
                    <p:cNvPr id="262" name="Google Shape;262;p41"/>
                    <p:cNvCxnSpPr>
                      <a:stCxn id="261" idx="6"/>
                    </p:cNvCxnSpPr>
                    <p:nvPr/>
                  </p:nvCxnSpPr>
                  <p:spPr>
                    <a:xfrm flipH="1" rot="10800000">
                      <a:off x="1547398" y="6165188"/>
                      <a:ext cx="576300" cy="72000"/>
                    </a:xfrm>
                    <a:prstGeom prst="straightConnector1">
                      <a:avLst/>
                    </a:prstGeom>
                    <a:noFill/>
                    <a:ln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med" w="med" type="stealth"/>
                    </a:ln>
                  </p:spPr>
                </p:cxnSp>
                <p:sp>
                  <p:nvSpPr>
                    <p:cNvPr id="263" name="Google Shape;263;p41"/>
                    <p:cNvSpPr/>
                    <p:nvPr/>
                  </p:nvSpPr>
                  <p:spPr>
                    <a:xfrm>
                      <a:off x="2886233" y="5985229"/>
                      <a:ext cx="73022" cy="73025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cxnSp>
                <p:nvCxnSpPr>
                  <p:cNvPr id="264" name="Google Shape;264;p41"/>
                  <p:cNvCxnSpPr/>
                  <p:nvPr/>
                </p:nvCxnSpPr>
                <p:spPr>
                  <a:xfrm flipH="1" rot="10800000">
                    <a:off x="2699792" y="5877272"/>
                    <a:ext cx="587521" cy="104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med" w="med" type="stealth"/>
                  </a:ln>
                </p:spPr>
              </p:cxnSp>
            </p:grpSp>
            <p:sp>
              <p:nvSpPr>
                <p:cNvPr id="265" name="Google Shape;265;p41"/>
                <p:cNvSpPr/>
                <p:nvPr/>
              </p:nvSpPr>
              <p:spPr>
                <a:xfrm>
                  <a:off x="3278663" y="5661000"/>
                  <a:ext cx="440166" cy="431800"/>
                </a:xfrm>
                <a:prstGeom prst="ellipse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66" name="Google Shape;266;p41"/>
              <p:cNvGrpSpPr/>
              <p:nvPr/>
            </p:nvGrpSpPr>
            <p:grpSpPr>
              <a:xfrm>
                <a:off x="6516216" y="4437110"/>
                <a:ext cx="2015958" cy="935856"/>
                <a:chOff x="1691680" y="4509120"/>
                <a:chExt cx="2015958" cy="935856"/>
              </a:xfrm>
            </p:grpSpPr>
            <p:grpSp>
              <p:nvGrpSpPr>
                <p:cNvPr id="267" name="Google Shape;267;p41"/>
                <p:cNvGrpSpPr/>
                <p:nvPr/>
              </p:nvGrpSpPr>
              <p:grpSpPr>
                <a:xfrm>
                  <a:off x="1691680" y="4653136"/>
                  <a:ext cx="1841150" cy="720153"/>
                  <a:chOff x="1115616" y="4725144"/>
                  <a:chExt cx="1841150" cy="720153"/>
                </a:xfrm>
              </p:grpSpPr>
              <p:grpSp>
                <p:nvGrpSpPr>
                  <p:cNvPr id="268" name="Google Shape;268;p41"/>
                  <p:cNvGrpSpPr/>
                  <p:nvPr/>
                </p:nvGrpSpPr>
                <p:grpSpPr>
                  <a:xfrm>
                    <a:off x="1115616" y="4725144"/>
                    <a:ext cx="1841150" cy="720153"/>
                    <a:chOff x="1115616" y="4725144"/>
                    <a:chExt cx="1841150" cy="720153"/>
                  </a:xfrm>
                </p:grpSpPr>
                <p:sp>
                  <p:nvSpPr>
                    <p:cNvPr id="269" name="Google Shape;269;p41"/>
                    <p:cNvSpPr/>
                    <p:nvPr/>
                  </p:nvSpPr>
                  <p:spPr>
                    <a:xfrm>
                      <a:off x="2883744" y="4766495"/>
                      <a:ext cx="73022" cy="73025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270" name="Google Shape;270;p41"/>
                    <p:cNvGrpSpPr/>
                    <p:nvPr/>
                  </p:nvGrpSpPr>
                  <p:grpSpPr>
                    <a:xfrm>
                      <a:off x="1115616" y="4725144"/>
                      <a:ext cx="1008378" cy="720153"/>
                      <a:chOff x="1360879" y="3789042"/>
                      <a:chExt cx="1008378" cy="720153"/>
                    </a:xfrm>
                  </p:grpSpPr>
                  <p:sp>
                    <p:nvSpPr>
                      <p:cNvPr id="271" name="Google Shape;271;p41"/>
                      <p:cNvSpPr/>
                      <p:nvPr/>
                    </p:nvSpPr>
                    <p:spPr>
                      <a:xfrm>
                        <a:off x="1360879" y="3932932"/>
                        <a:ext cx="431782" cy="431800"/>
                      </a:xfrm>
                      <a:prstGeom prst="ellipse">
                        <a:avLst/>
                      </a:prstGeom>
                      <a:noFill/>
                      <a:ln cap="flat" cmpd="sng" w="28575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93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cxnSp>
                    <p:nvCxnSpPr>
                      <p:cNvPr id="272" name="Google Shape;272;p41"/>
                      <p:cNvCxnSpPr/>
                      <p:nvPr/>
                    </p:nvCxnSpPr>
                    <p:spPr>
                      <a:xfrm>
                        <a:off x="2368991" y="3789042"/>
                        <a:ext cx="0" cy="720153"/>
                      </a:xfrm>
                      <a:prstGeom prst="straightConnector1">
                        <a:avLst/>
                      </a:prstGeom>
                      <a:noFill/>
                      <a:ln cap="flat" cmpd="sng" w="2540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273" name="Google Shape;273;p41"/>
                      <p:cNvCxnSpPr/>
                      <p:nvPr/>
                    </p:nvCxnSpPr>
                    <p:spPr>
                      <a:xfrm>
                        <a:off x="1792927" y="4149082"/>
                        <a:ext cx="576330" cy="250"/>
                      </a:xfrm>
                      <a:prstGeom prst="straightConnector1">
                        <a:avLst/>
                      </a:prstGeom>
                      <a:noFill/>
                      <a:ln cap="flat" cmpd="sng" w="28575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med" w="med" type="stealth"/>
                      </a:ln>
                    </p:spPr>
                  </p:cxnSp>
                </p:grpSp>
              </p:grpSp>
              <p:cxnSp>
                <p:nvCxnSpPr>
                  <p:cNvPr id="274" name="Google Shape;274;p41"/>
                  <p:cNvCxnSpPr>
                    <a:endCxn id="275" idx="2"/>
                  </p:cNvCxnSpPr>
                  <p:nvPr/>
                </p:nvCxnSpPr>
                <p:spPr>
                  <a:xfrm flipH="1" rot="10800000">
                    <a:off x="2123792" y="4797028"/>
                    <a:ext cx="576000" cy="1440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med" w="med" type="stealth"/>
                  </a:ln>
                </p:spPr>
              </p:cxnSp>
            </p:grpSp>
            <p:sp>
              <p:nvSpPr>
                <p:cNvPr id="275" name="Google Shape;275;p41"/>
                <p:cNvSpPr/>
                <p:nvPr/>
              </p:nvSpPr>
              <p:spPr>
                <a:xfrm>
                  <a:off x="3275856" y="4509120"/>
                  <a:ext cx="431782" cy="431800"/>
                </a:xfrm>
                <a:prstGeom prst="ellipse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6" name="Google Shape;276;p41"/>
                <p:cNvSpPr/>
                <p:nvPr/>
              </p:nvSpPr>
              <p:spPr>
                <a:xfrm>
                  <a:off x="3275856" y="5013176"/>
                  <a:ext cx="431782" cy="431800"/>
                </a:xfrm>
                <a:prstGeom prst="ellipse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77" name="Google Shape;277;p41"/>
                <p:cNvCxnSpPr>
                  <a:endCxn id="276" idx="2"/>
                </p:cNvCxnSpPr>
                <p:nvPr/>
              </p:nvCxnSpPr>
              <p:spPr>
                <a:xfrm>
                  <a:off x="2699856" y="5157076"/>
                  <a:ext cx="576000" cy="72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</p:grpSp>
        </p:grpSp>
        <p:sp>
          <p:nvSpPr>
            <p:cNvPr id="278" name="Google Shape;278;p41"/>
            <p:cNvSpPr/>
            <p:nvPr/>
          </p:nvSpPr>
          <p:spPr>
            <a:xfrm>
              <a:off x="2975757" y="3901992"/>
              <a:ext cx="3344185" cy="3785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llega 1 token, </a:t>
              </a:r>
              <a:r>
                <a:rPr b="1" i="0" lang="en-US" sz="20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sale 1 token</a:t>
              </a:r>
              <a:endParaRPr b="0" i="0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41"/>
            <p:cNvSpPr/>
            <p:nvPr/>
          </p:nvSpPr>
          <p:spPr>
            <a:xfrm>
              <a:off x="2843808" y="4735216"/>
              <a:ext cx="3643947" cy="3785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llega 1 token, </a:t>
              </a:r>
              <a:r>
                <a:rPr b="1" i="0" lang="en-US" sz="20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salen 2 tokens</a:t>
              </a:r>
              <a:endParaRPr b="0" i="0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41"/>
            <p:cNvSpPr/>
            <p:nvPr/>
          </p:nvSpPr>
          <p:spPr>
            <a:xfrm>
              <a:off x="2857456" y="5602888"/>
              <a:ext cx="3643947" cy="3785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llegan 2 tokens, </a:t>
              </a:r>
              <a:r>
                <a:rPr b="1" i="0" lang="en-US" sz="20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sale 1 token</a:t>
              </a:r>
              <a:endParaRPr b="0" i="0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1" name="Google Shape;281;p41"/>
          <p:cNvSpPr/>
          <p:nvPr/>
        </p:nvSpPr>
        <p:spPr>
          <a:xfrm>
            <a:off x="9570946" y="5040635"/>
            <a:ext cx="73022" cy="73025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2"/>
          <p:cNvSpPr txBox="1"/>
          <p:nvPr>
            <p:ph type="title"/>
          </p:nvPr>
        </p:nvSpPr>
        <p:spPr>
          <a:xfrm>
            <a:off x="609600" y="425454"/>
            <a:ext cx="10972800" cy="717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3600"/>
              <a:buFont typeface="Gill Sans"/>
              <a:buNone/>
            </a:pPr>
            <a:r>
              <a:rPr lang="en-US">
                <a:solidFill>
                  <a:srgbClr val="42445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Red de petri - Funcionamiento</a:t>
            </a:r>
            <a:endParaRPr sz="28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88" name="Google Shape;288;p42"/>
          <p:cNvSpPr txBox="1"/>
          <p:nvPr/>
        </p:nvSpPr>
        <p:spPr>
          <a:xfrm>
            <a:off x="921098" y="1061598"/>
            <a:ext cx="9508765" cy="191169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52412" lvl="0" marL="358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43808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412" lvl="0" marL="358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438086"/>
                </a:solidFill>
                <a:latin typeface="Arial"/>
                <a:ea typeface="Arial"/>
                <a:cs typeface="Arial"/>
                <a:sym typeface="Arial"/>
              </a:rPr>
              <a:t>Propagación de tokens: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40005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Cuando una transición se encuentra habilitada, en un instante de tiempo </a:t>
            </a:r>
            <a:r>
              <a:rPr b="1" i="1" lang="en-US" sz="2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0" lang="en-US" sz="2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absorberá tantos tokens como arcos llegan y producirá tantos tokens como arcos salen en el instante </a:t>
            </a:r>
            <a:r>
              <a:rPr b="1" i="1" lang="en-US" sz="2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i+Δ</a:t>
            </a:r>
            <a:r>
              <a:rPr b="1" i="0" lang="en-US" sz="2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i="0" lang="en-US" sz="1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20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89" name="Google Shape;289;p42"/>
          <p:cNvSpPr/>
          <p:nvPr/>
        </p:nvSpPr>
        <p:spPr>
          <a:xfrm>
            <a:off x="9570946" y="5040635"/>
            <a:ext cx="73022" cy="73025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d de Petri - Wikipedia, la enciclopedia libre" id="290" name="Google Shape;29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4931" y="4158460"/>
            <a:ext cx="3166780" cy="17643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tri net - Wikidata" id="291" name="Google Shape;291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91515" y="2973295"/>
            <a:ext cx="3538348" cy="3082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 txBox="1"/>
          <p:nvPr>
            <p:ph type="title"/>
          </p:nvPr>
        </p:nvSpPr>
        <p:spPr>
          <a:xfrm>
            <a:off x="609600" y="425454"/>
            <a:ext cx="10972800" cy="717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3600"/>
              <a:buFont typeface="Gill Sans"/>
              <a:buNone/>
            </a:pPr>
            <a:r>
              <a:rPr lang="en-US">
                <a:solidFill>
                  <a:srgbClr val="42445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Red de petri - Convenciones</a:t>
            </a:r>
            <a:endParaRPr sz="28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98" name="Google Shape;298;p43"/>
          <p:cNvSpPr txBox="1"/>
          <p:nvPr/>
        </p:nvSpPr>
        <p:spPr>
          <a:xfrm>
            <a:off x="693339" y="1403242"/>
            <a:ext cx="9676552" cy="463581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8890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438086"/>
                </a:solidFill>
                <a:latin typeface="Arial"/>
                <a:ea typeface="Arial"/>
                <a:cs typeface="Arial"/>
                <a:sym typeface="Arial"/>
              </a:rPr>
              <a:t>Convención de inicio</a:t>
            </a:r>
            <a:endParaRPr/>
          </a:p>
          <a:p>
            <a:pPr indent="0" lvl="1" marL="452438" marR="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indicar que se pueden generar una cantidad ilimitada de tokens se utiliza una transición sin entradas (transición fuente). Puede haber más de una en la Red de Petri. 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890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438086"/>
                </a:solidFill>
                <a:latin typeface="Arial"/>
                <a:ea typeface="Arial"/>
                <a:cs typeface="Arial"/>
                <a:sym typeface="Arial"/>
              </a:rPr>
              <a:t>No bloquear la red</a:t>
            </a:r>
            <a:endParaRPr/>
          </a:p>
          <a:p>
            <a:pPr indent="0" lvl="1" marL="452438" marR="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Toda transición debe tener oportunidad de ser habilitada alguna vez.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890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438086"/>
                </a:solidFill>
                <a:latin typeface="Arial"/>
                <a:ea typeface="Arial"/>
                <a:cs typeface="Arial"/>
                <a:sym typeface="Arial"/>
              </a:rPr>
              <a:t>Nombres obligatorios y expresados en el diagrama</a:t>
            </a:r>
            <a:endParaRPr/>
          </a:p>
          <a:p>
            <a:pPr indent="0" lvl="1" marL="452438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Todos los estados y transiciones deben tener nombres distintos. Además las transiciones pueden llamarse según la etapa anterior (porque termina) o siguiente (porque empieza).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890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1800" u="none" cap="none" strike="noStrike">
                <a:solidFill>
                  <a:srgbClr val="438086"/>
                </a:solidFill>
                <a:latin typeface="Arial"/>
                <a:ea typeface="Arial"/>
                <a:cs typeface="Arial"/>
                <a:sym typeface="Arial"/>
              </a:rPr>
              <a:t>Convención de fin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2438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 transición sin lugares de salida elimina tokens de la Red de Petri (transición final o de salida). Puede haber más de una.</a:t>
            </a:r>
            <a:endParaRPr/>
          </a:p>
          <a:p>
            <a:pPr indent="0" lvl="2" marL="40005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1" i="0" sz="16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299" name="Google Shape;299;p43"/>
          <p:cNvGrpSpPr/>
          <p:nvPr/>
        </p:nvGrpSpPr>
        <p:grpSpPr>
          <a:xfrm>
            <a:off x="10722463" y="1860385"/>
            <a:ext cx="604812" cy="792163"/>
            <a:chOff x="7939460" y="836637"/>
            <a:chExt cx="604812" cy="792163"/>
          </a:xfrm>
        </p:grpSpPr>
        <p:cxnSp>
          <p:nvCxnSpPr>
            <p:cNvPr id="300" name="Google Shape;300;p43"/>
            <p:cNvCxnSpPr/>
            <p:nvPr/>
          </p:nvCxnSpPr>
          <p:spPr>
            <a:xfrm rot="5400000">
              <a:off x="7543379" y="1232718"/>
              <a:ext cx="792163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1" name="Google Shape;301;p43"/>
            <p:cNvCxnSpPr/>
            <p:nvPr/>
          </p:nvCxnSpPr>
          <p:spPr>
            <a:xfrm>
              <a:off x="7939460" y="1268436"/>
              <a:ext cx="604812" cy="158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302" name="Google Shape;302;p43"/>
          <p:cNvGrpSpPr/>
          <p:nvPr/>
        </p:nvGrpSpPr>
        <p:grpSpPr>
          <a:xfrm>
            <a:off x="10676759" y="5013177"/>
            <a:ext cx="676821" cy="792163"/>
            <a:chOff x="7435404" y="5877520"/>
            <a:chExt cx="676821" cy="792163"/>
          </a:xfrm>
        </p:grpSpPr>
        <p:cxnSp>
          <p:nvCxnSpPr>
            <p:cNvPr id="303" name="Google Shape;303;p43"/>
            <p:cNvCxnSpPr/>
            <p:nvPr/>
          </p:nvCxnSpPr>
          <p:spPr>
            <a:xfrm rot="5400000">
              <a:off x="7716143" y="6273602"/>
              <a:ext cx="792163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4" name="Google Shape;304;p43"/>
            <p:cNvCxnSpPr/>
            <p:nvPr/>
          </p:nvCxnSpPr>
          <p:spPr>
            <a:xfrm>
              <a:off x="7435404" y="6309320"/>
              <a:ext cx="604812" cy="158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4"/>
          <p:cNvSpPr txBox="1"/>
          <p:nvPr>
            <p:ph type="title"/>
          </p:nvPr>
        </p:nvSpPr>
        <p:spPr>
          <a:xfrm>
            <a:off x="609600" y="425454"/>
            <a:ext cx="10972800" cy="717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3600"/>
              <a:buFont typeface="Gill Sans"/>
              <a:buNone/>
            </a:pPr>
            <a:r>
              <a:rPr lang="en-US">
                <a:solidFill>
                  <a:srgbClr val="42445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Red de petri - Ejemplo</a:t>
            </a:r>
            <a:endParaRPr sz="28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311" name="Google Shape;311;p44"/>
          <p:cNvSpPr txBox="1"/>
          <p:nvPr/>
        </p:nvSpPr>
        <p:spPr>
          <a:xfrm>
            <a:off x="422031" y="1328703"/>
            <a:ext cx="10788650" cy="4933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Modelar un campeonato de tenis amateur en un club de la ciudad.</a:t>
            </a:r>
            <a:endParaRPr/>
          </a:p>
          <a:p>
            <a:pPr indent="0" lvl="0" marL="22860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personas interesadas en participar llegan al club y forman una única fila esperando para abonar la inscripción al campeonato. Hay un solo cobrador que puede atender de a una persona por vez. Una vez abonado el torneo, la persona (jugador) espera por algún otro jugador para disputar su partido. Luego, ambos jugadores pasan a jugar su partido a cualquiera de las dos canchas que posee el club (en una cancha sólo se puede jugar un partido por vez). Si las dos canchas se encuentran ocupadas deben esperar a que se libere alguna de ellas para poder jugar su partido. Una vez finalizado el partido se retiran a la zona de vestuarios para finalmente retirarse del club.</a:t>
            </a:r>
            <a:endParaRPr/>
          </a:p>
          <a:p>
            <a:pPr indent="-762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Google Shape;317;p8"/>
          <p:cNvGrpSpPr/>
          <p:nvPr/>
        </p:nvGrpSpPr>
        <p:grpSpPr>
          <a:xfrm>
            <a:off x="1847527" y="2983798"/>
            <a:ext cx="918600" cy="1152526"/>
            <a:chOff x="323527" y="2983797"/>
            <a:chExt cx="918600" cy="1152525"/>
          </a:xfrm>
        </p:grpSpPr>
        <p:cxnSp>
          <p:nvCxnSpPr>
            <p:cNvPr id="318" name="Google Shape;318;p8"/>
            <p:cNvCxnSpPr/>
            <p:nvPr/>
          </p:nvCxnSpPr>
          <p:spPr>
            <a:xfrm rot="5400000">
              <a:off x="241233" y="3740241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9" name="Google Shape;319;p8"/>
            <p:cNvCxnSpPr/>
            <p:nvPr/>
          </p:nvCxnSpPr>
          <p:spPr>
            <a:xfrm>
              <a:off x="637315" y="3775959"/>
              <a:ext cx="604812" cy="15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320" name="Google Shape;320;p8"/>
            <p:cNvSpPr/>
            <p:nvPr/>
          </p:nvSpPr>
          <p:spPr>
            <a:xfrm>
              <a:off x="323527" y="2983797"/>
              <a:ext cx="720081" cy="3616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Llega un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jugador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1" name="Google Shape;321;p8"/>
          <p:cNvSpPr txBox="1"/>
          <p:nvPr>
            <p:ph idx="4294967295" type="title"/>
          </p:nvPr>
        </p:nvSpPr>
        <p:spPr>
          <a:xfrm>
            <a:off x="2587625" y="266700"/>
            <a:ext cx="9604375" cy="104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PERSONAS INTERESADAS EN PARTICIPAR LLEGAN AL CLUB </a:t>
            </a:r>
            <a:r>
              <a:rPr lang="en-US" sz="2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Y FORMAN UNA ÚNICA FILA ESPERANDO PARA ABONAR LA INSCRIPCIÓN AL CAMPEONATO.</a:t>
            </a:r>
            <a:endParaRPr sz="2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2" name="Google Shape;322;p8"/>
          <p:cNvGrpSpPr/>
          <p:nvPr/>
        </p:nvGrpSpPr>
        <p:grpSpPr>
          <a:xfrm rot="-2126153">
            <a:off x="836277" y="473974"/>
            <a:ext cx="4361424" cy="2968519"/>
            <a:chOff x="5581700" y="-51762"/>
            <a:chExt cx="4361424" cy="2969786"/>
          </a:xfrm>
        </p:grpSpPr>
        <p:pic>
          <p:nvPicPr>
            <p:cNvPr descr="C:\Users\Vero\Dropbox\Con Nico\hojita.png" id="323" name="Google Shape;323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1602170">
              <a:off x="5613807" y="851735"/>
              <a:ext cx="4297209" cy="11627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4" name="Google Shape;324;p8"/>
            <p:cNvSpPr txBox="1"/>
            <p:nvPr/>
          </p:nvSpPr>
          <p:spPr>
            <a:xfrm rot="1572087">
              <a:off x="5963306" y="963439"/>
              <a:ext cx="3798964" cy="9513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FF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Modelamos la llegada de una cantidad arbitraria de jugadores con una transición</a:t>
              </a:r>
              <a:endParaRPr b="1" i="0" sz="2000" u="none" cap="none" strike="noStrike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1">
  <a:themeElements>
    <a:clrScheme name="Origen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César</dc:creator>
</cp:coreProperties>
</file>