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36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3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6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94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1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4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5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9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2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0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81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19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A161F-6612-4348-A481-BA1B1F78BFF6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16C98-104F-4C7C-974B-D893A03493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2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9AC9-2626-4C4C-918D-EB29EEEF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3138191"/>
          </a:xfrm>
        </p:spPr>
        <p:txBody>
          <a:bodyPr/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		: Agus sanjaya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 			: 312010060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		: TI.20.A1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Matkul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Data Warehouse</a:t>
            </a:r>
            <a:endParaRPr lang="en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E737-7BD9-4BBE-A373-2326CC9D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Studi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: </a:t>
            </a:r>
            <a:r>
              <a:rPr lang="en-US" sz="3200" dirty="0" err="1"/>
              <a:t>Perancangan</a:t>
            </a:r>
            <a:r>
              <a:rPr lang="en-US" sz="3200" dirty="0"/>
              <a:t> Data</a:t>
            </a:r>
            <a:br>
              <a:rPr lang="en-US" sz="3200" dirty="0"/>
            </a:br>
            <a:r>
              <a:rPr lang="en-US" sz="3200" dirty="0"/>
              <a:t>Warehouse </a:t>
            </a:r>
            <a:r>
              <a:rPr lang="en-US" sz="3200" dirty="0" err="1"/>
              <a:t>Perpustakaan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F949-1EFE-4752-A605-FF6DD862B1C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8DC86-DCED-41C5-B682-1C4BA068D2A8}"/>
              </a:ext>
            </a:extLst>
          </p:cNvPr>
          <p:cNvSpPr/>
          <p:nvPr/>
        </p:nvSpPr>
        <p:spPr>
          <a:xfrm>
            <a:off x="2769705" y="2915480"/>
            <a:ext cx="1311966" cy="5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56C98F-A65F-44AF-9C78-9DDE5FD7E597}"/>
              </a:ext>
            </a:extLst>
          </p:cNvPr>
          <p:cNvSpPr/>
          <p:nvPr/>
        </p:nvSpPr>
        <p:spPr>
          <a:xfrm>
            <a:off x="2266122" y="3561895"/>
            <a:ext cx="1311966" cy="5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343888-0BA2-43DB-979B-3591EF76C667}"/>
              </a:ext>
            </a:extLst>
          </p:cNvPr>
          <p:cNvSpPr/>
          <p:nvPr/>
        </p:nvSpPr>
        <p:spPr>
          <a:xfrm>
            <a:off x="2266122" y="4208306"/>
            <a:ext cx="1311966" cy="5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B6B9D4-DA6D-4FAC-A06B-3F88846D6749}"/>
              </a:ext>
            </a:extLst>
          </p:cNvPr>
          <p:cNvSpPr/>
          <p:nvPr/>
        </p:nvSpPr>
        <p:spPr>
          <a:xfrm>
            <a:off x="2769705" y="4851037"/>
            <a:ext cx="1311966" cy="5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I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D6E95E-18E4-4D42-AAB7-58067C405C98}"/>
              </a:ext>
            </a:extLst>
          </p:cNvPr>
          <p:cNvSpPr/>
          <p:nvPr/>
        </p:nvSpPr>
        <p:spPr>
          <a:xfrm>
            <a:off x="5422391" y="3965990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E3812F-0E90-4856-A1B2-C6A5EB75B7A4}"/>
              </a:ext>
            </a:extLst>
          </p:cNvPr>
          <p:cNvSpPr/>
          <p:nvPr/>
        </p:nvSpPr>
        <p:spPr>
          <a:xfrm>
            <a:off x="7739270" y="3061252"/>
            <a:ext cx="1537252" cy="18950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Warehouse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86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0CFB-7DCE-4519-B307-C023ABFC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68429"/>
            <a:ext cx="9601196" cy="66923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32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CDCB-E5BB-4777-8E22-3F0D805E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Universitas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Binadarma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koleksi-koleksi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1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F823-5EBA-4D01-9778-5954CBAF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75792"/>
            <a:ext cx="9601196" cy="62947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3200" dirty="0"/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38E3-7E1E-4E9F-805F-DCA35CB2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476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Warehouse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nine-step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Kimball , 2002 ).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C499-A654-44B7-990F-C4831885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643270"/>
            <a:ext cx="9601196" cy="748747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Sembilan Langkah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Warehouse,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A2BE-C46A-4CD3-AFFE-1CA6521D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0161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Grain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ConformingThe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Fact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Pre-Calculation In The Fact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Rounding Out The Dimension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Duration Of Database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Slowly Changing Dimension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The Query Priorities and The Query Models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917B-CD68-4805-8B40-B8C07861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68556"/>
            <a:ext cx="9601196" cy="53671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ADAE-F9F2-4CD8-84A5-511CFC9B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6564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Warehouse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koleksi-koleksi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Warehouse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berkepentingan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1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208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Nama   : Agus sanjaya NIM    : 312010060 Kelas   : TI.20.A1 Matkul  : Data Warehouse</vt:lpstr>
      <vt:lpstr>Studi Kasus : Perancangan Data Warehouse Perpustakaan</vt:lpstr>
      <vt:lpstr>1. Sumber Data</vt:lpstr>
      <vt:lpstr>2. Metode Perancangan</vt:lpstr>
      <vt:lpstr>Dalam metode perancangan ini terdapat Sembilan Langkah dalam merancang sebuah Data Warehouse, yaitu: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  : Agus sanjaya NIM    : 312010060 Kelas   : TI.20.A1 Matkul  : Data Warehouse</dc:title>
  <dc:creator>Agus sanjaya</dc:creator>
  <cp:lastModifiedBy>Agus sanjaya</cp:lastModifiedBy>
  <cp:revision>5</cp:revision>
  <dcterms:created xsi:type="dcterms:W3CDTF">2023-10-30T08:51:53Z</dcterms:created>
  <dcterms:modified xsi:type="dcterms:W3CDTF">2023-10-30T09:31:24Z</dcterms:modified>
</cp:coreProperties>
</file>