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5E0A36B-2740-4C8B-9838-B2DF34EE5DD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E10B0FF-0BFB-430A-A6A2-DB87AD4315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628800"/>
            <a:ext cx="6400800" cy="733792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880320"/>
          </a:xfrm>
        </p:spPr>
        <p:txBody>
          <a:bodyPr>
            <a:normAutofit/>
          </a:bodyPr>
          <a:lstStyle/>
          <a:p>
            <a:pPr algn="l"/>
            <a:r>
              <a:rPr lang="en-US" i="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 	: </a:t>
            </a:r>
            <a:r>
              <a:rPr lang="en-US" i="0" dirty="0" err="1" smtClean="0">
                <a:latin typeface="Times New Roman" pitchFamily="18" charset="0"/>
                <a:cs typeface="Times New Roman" pitchFamily="18" charset="0"/>
              </a:rPr>
              <a:t>Agus</a:t>
            </a: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0" dirty="0" err="1" smtClean="0">
                <a:latin typeface="Times New Roman" pitchFamily="18" charset="0"/>
                <a:cs typeface="Times New Roman" pitchFamily="18" charset="0"/>
              </a:rPr>
              <a:t>sanjaya</a:t>
            </a:r>
            <a:endParaRPr lang="en-US" i="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NIM	: 312010060</a:t>
            </a:r>
          </a:p>
          <a:p>
            <a:pPr algn="l"/>
            <a:r>
              <a:rPr lang="en-US" i="0" dirty="0" err="1" smtClean="0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 	: </a:t>
            </a:r>
            <a:r>
              <a:rPr lang="en-US" i="0" dirty="0"/>
              <a:t>TI.20.A.RPL.-</a:t>
            </a:r>
            <a:r>
              <a:rPr lang="en-US" i="0" dirty="0" smtClean="0"/>
              <a:t>1</a:t>
            </a:r>
          </a:p>
          <a:p>
            <a:pPr algn="l"/>
            <a:r>
              <a:rPr lang="en-US" i="0" dirty="0" err="1" smtClean="0">
                <a:latin typeface="Times New Roman" pitchFamily="18" charset="0"/>
                <a:cs typeface="Times New Roman" pitchFamily="18" charset="0"/>
              </a:rPr>
              <a:t>Matkul</a:t>
            </a:r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 	: </a:t>
            </a:r>
            <a:r>
              <a:rPr lang="en-US" i="0" dirty="0"/>
              <a:t>Data </a:t>
            </a:r>
            <a:r>
              <a:rPr lang="en-US" i="0" dirty="0" smtClean="0"/>
              <a:t>Warehouse</a:t>
            </a:r>
          </a:p>
          <a:p>
            <a:pPr algn="l"/>
            <a:endParaRPr lang="en-US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Kontruksi</a:t>
            </a:r>
            <a:r>
              <a:rPr lang="en-US" sz="2800" dirty="0" smtClean="0"/>
              <a:t> DW DAN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implementasi</a:t>
            </a:r>
            <a:r>
              <a:rPr lang="en-US" sz="2800" dirty="0" smtClean="0"/>
              <a:t> DW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1"/>
            <a:ext cx="6400800" cy="2142728"/>
          </a:xfrm>
        </p:spPr>
        <p:txBody>
          <a:bodyPr/>
          <a:lstStyle/>
          <a:p>
            <a:pPr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Kontruksi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DW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hardware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 (DBMS, software ETL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.</a:t>
            </a:r>
          </a:p>
          <a:p>
            <a:pPr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kontruksi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mengimplementasi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06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484784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KEBUTUHAN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Granularity </a:t>
            </a:r>
          </a:p>
          <a:p>
            <a:pPr indent="0">
              <a:buNone/>
            </a:pPr>
            <a:r>
              <a:rPr lang="en-US" dirty="0" smtClean="0"/>
              <a:t>Granularity </a:t>
            </a:r>
            <a:r>
              <a:rPr lang="en-US" dirty="0" err="1" smtClean="0"/>
              <a:t>adalah</a:t>
            </a:r>
            <a:r>
              <a:rPr lang="en-US" dirty="0" smtClean="0"/>
              <a:t> level detail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(summarization 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unit data </a:t>
            </a:r>
            <a:r>
              <a:rPr lang="en-US" dirty="0" err="1" smtClean="0"/>
              <a:t>pada</a:t>
            </a:r>
            <a:r>
              <a:rPr lang="en-US" dirty="0" smtClean="0"/>
              <a:t> DW(</a:t>
            </a:r>
            <a:r>
              <a:rPr lang="en-US" dirty="0" err="1" smtClean="0"/>
              <a:t>inmon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2002).  Level Granularity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tinggi</a:t>
            </a:r>
            <a:r>
              <a:rPr lang="en-US" dirty="0" smtClean="0"/>
              <a:t>, Level Granularity di </a:t>
            </a:r>
            <a:r>
              <a:rPr lang="en-US" dirty="0" err="1" smtClean="0"/>
              <a:t>katakatn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unit data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unit data yang </a:t>
            </a:r>
            <a:r>
              <a:rPr lang="en-US" dirty="0" err="1" smtClean="0"/>
              <a:t>sangat</a:t>
            </a:r>
            <a:r>
              <a:rPr lang="en-US" dirty="0" smtClean="0"/>
              <a:t>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KEBUTUHAN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Multidimensi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Data warehouse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multidimensi</a:t>
            </a:r>
            <a:r>
              <a:rPr lang="en-US" dirty="0" smtClean="0"/>
              <a:t>. Data </a:t>
            </a:r>
            <a:r>
              <a:rPr lang="en-US" dirty="0" err="1" smtClean="0"/>
              <a:t>multidimensi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3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KEBUTUHAN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FAKTA</a:t>
            </a:r>
          </a:p>
          <a:p>
            <a:pPr indent="0">
              <a:buNone/>
            </a:pP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 </a:t>
            </a:r>
            <a:r>
              <a:rPr lang="en-US" dirty="0" err="1" smtClean="0"/>
              <a:t>Mulyana</a:t>
            </a:r>
            <a:r>
              <a:rPr lang="en-US" dirty="0" smtClean="0"/>
              <a:t> (2014)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( measurement ) </a:t>
            </a:r>
            <a:r>
              <a:rPr lang="en-US" dirty="0" err="1" smtClean="0"/>
              <a:t>yaitu</a:t>
            </a:r>
            <a:r>
              <a:rPr lang="en-US" dirty="0" smtClean="0"/>
              <a:t> data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terukur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,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KEBUTUHAN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1"/>
            <a:ext cx="6400800" cy="2358752"/>
          </a:xfrm>
        </p:spPr>
        <p:txBody>
          <a:bodyPr/>
          <a:lstStyle/>
          <a:p>
            <a:r>
              <a:rPr lang="en-US" dirty="0" smtClean="0"/>
              <a:t>DIMENSI</a:t>
            </a:r>
          </a:p>
          <a:p>
            <a:pPr indent="0">
              <a:buNone/>
            </a:pP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,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.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level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hierarki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43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400800" cy="7578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1"/>
            <a:ext cx="6400800" cy="2214736"/>
          </a:xfrm>
        </p:spPr>
        <p:txBody>
          <a:bodyPr/>
          <a:lstStyle/>
          <a:p>
            <a:r>
              <a:rPr lang="en-US" dirty="0" err="1" smtClean="0"/>
              <a:t>Wawancara</a:t>
            </a:r>
            <a:endParaRPr lang="en-US" dirty="0" smtClean="0"/>
          </a:p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r>
              <a:rPr lang="en-US" dirty="0" err="1" smtClean="0"/>
              <a:t>Observasi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36</TotalTime>
  <Words>210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Couture</vt:lpstr>
      <vt:lpstr>Tugas pertemuan ke 4</vt:lpstr>
      <vt:lpstr>Kontruksi DW DAN implementasi DW</vt:lpstr>
      <vt:lpstr>Analisis KEBUTUHAN WAREHOUSE</vt:lpstr>
      <vt:lpstr>Analisis KEBUTUHAN WAREHOUSE</vt:lpstr>
      <vt:lpstr>Analisis KEBUTUHAN WAREHOUSE</vt:lpstr>
      <vt:lpstr>Analisis KEBUTUHAN WAREHOUSE</vt:lpstr>
      <vt:lpstr>Metode Pengumpulan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ke 4</dc:title>
  <dc:creator>Asus</dc:creator>
  <cp:lastModifiedBy>Asus</cp:lastModifiedBy>
  <cp:revision>4</cp:revision>
  <dcterms:created xsi:type="dcterms:W3CDTF">2023-10-16T11:57:00Z</dcterms:created>
  <dcterms:modified xsi:type="dcterms:W3CDTF">2023-10-16T12:33:44Z</dcterms:modified>
</cp:coreProperties>
</file>