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UuwbHjTPZNpkZQpItJy4TPbK9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28ad8f86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28ad8f8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28ad8f8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28ad8f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28ad8f8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28ad8f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28ad8f86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28ad8f8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28ad8f86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28ad8f8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28ad8f86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a28ad8f8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6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6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3" name="Google Shape;203;p14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4"/>
          <p:cNvSpPr txBox="1"/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4"/>
          <p:cNvSpPr/>
          <p:nvPr>
            <p:ph idx="2" type="pic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1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5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19" name="Google Shape;219;p15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7" name="Google Shape;237;p15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6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40" name="Google Shape;240;p16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6"/>
          <p:cNvSpPr txBox="1"/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1" name="Google Shape;51;p7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5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2" name="Google Shape;72;p5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5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Google Shape;104;p8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3" name="Google Shape;133;p8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6" name="Google Shape;136;p9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2" type="body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49" name="Google Shape;149;p9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2" name="Google Shape;152;p10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10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67" name="Google Shape;167;p1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0" name="Google Shape;170;p11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81" name="Google Shape;181;p11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8" name="Google Shape;188;p13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3"/>
          <p:cNvSpPr txBox="1"/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6" name="Google Shape;196;p13"/>
          <p:cNvSpPr txBox="1"/>
          <p:nvPr>
            <p:ph idx="2" type="body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1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00" name="Google Shape;200;p1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 txBox="1"/>
          <p:nvPr>
            <p:ph type="ctrTitle"/>
          </p:nvPr>
        </p:nvSpPr>
        <p:spPr>
          <a:xfrm>
            <a:off x="565150" y="768334"/>
            <a:ext cx="7150717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/>
              <a:t>Proyecto: Barrio Privado</a:t>
            </a:r>
            <a:br>
              <a:rPr lang="es-ES"/>
            </a:br>
            <a:endParaRPr/>
          </a:p>
        </p:txBody>
      </p:sp>
      <p:sp>
        <p:nvSpPr>
          <p:cNvPr id="258" name="Google Shape;258;p1"/>
          <p:cNvSpPr txBox="1"/>
          <p:nvPr>
            <p:ph idx="1" type="subTitle"/>
          </p:nvPr>
        </p:nvSpPr>
        <p:spPr>
          <a:xfrm>
            <a:off x="565149" y="4534613"/>
            <a:ext cx="50661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Integrantes: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Arroyo Maria Agustina  Carrera: P.U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Carabajal Facundo Adrian </a:t>
            </a:r>
            <a:r>
              <a:rPr lang="es-ES"/>
              <a:t>Carrera: P.U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Leal Nicolas </a:t>
            </a:r>
            <a:r>
              <a:rPr lang="es-ES"/>
              <a:t>Carrera: P.U</a:t>
            </a:r>
            <a:endParaRPr/>
          </a:p>
        </p:txBody>
      </p:sp>
      <p:cxnSp>
        <p:nvCxnSpPr>
          <p:cNvPr id="259" name="Google Shape;259;p1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0" name="Google Shape;260;p1"/>
          <p:cNvGrpSpPr/>
          <p:nvPr/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261" name="Google Shape;261;p1"/>
            <p:cNvSpPr/>
            <p:nvPr/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8930093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930092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1655828" y="4923855"/>
              <a:ext cx="536172" cy="1124839"/>
            </a:xfrm>
            <a:custGeom>
              <a:rect b="b" l="l" r="r" t="t"/>
              <a:pathLst>
                <a:path extrusionOk="0" h="1124839" w="536172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203147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567976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0293707" y="0"/>
              <a:ext cx="1130726" cy="565362"/>
            </a:xfrm>
            <a:custGeom>
              <a:rect b="b" l="l" r="r" t="t"/>
              <a:pathLst>
                <a:path extrusionOk="0" h="565362" w="1130726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1656576" y="0"/>
              <a:ext cx="535425" cy="562344"/>
            </a:xfrm>
            <a:custGeom>
              <a:rect b="b" l="l" r="r" t="t"/>
              <a:pathLst>
                <a:path extrusionOk="0" h="562344" w="535425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9328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0293707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1656576" y="809383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7567976" y="2178092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1656576" y="2181110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203145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7567976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0293707" y="3549819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1656576" y="3552837"/>
              <a:ext cx="535425" cy="1124688"/>
            </a:xfrm>
            <a:custGeom>
              <a:rect b="b" l="l" r="r" t="t"/>
              <a:pathLst>
                <a:path extrusionOk="0" h="1124688" w="535425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932807" y="4921546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568040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0293771" y="6293274"/>
              <a:ext cx="1130598" cy="564727"/>
            </a:xfrm>
            <a:custGeom>
              <a:rect b="b" l="l" r="r" t="t"/>
              <a:pathLst>
                <a:path extrusionOk="0" h="564727" w="1130598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1656640" y="6295916"/>
              <a:ext cx="535361" cy="562084"/>
            </a:xfrm>
            <a:custGeom>
              <a:rect b="b" l="l" r="r" t="t"/>
              <a:pathLst>
                <a:path extrusionOk="0" h="562084" w="535361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28ad8f86f_0_20"/>
          <p:cNvSpPr txBox="1"/>
          <p:nvPr>
            <p:ph idx="1" type="body"/>
          </p:nvPr>
        </p:nvSpPr>
        <p:spPr>
          <a:xfrm>
            <a:off x="565150" y="2160016"/>
            <a:ext cx="7335900" cy="36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Se desea automatizar el sistema de </a:t>
            </a:r>
            <a:r>
              <a:rPr lang="es-ES"/>
              <a:t>administración</a:t>
            </a:r>
            <a:r>
              <a:rPr lang="es-ES"/>
              <a:t> de un barrio </a:t>
            </a:r>
            <a:r>
              <a:rPr lang="es-ES"/>
              <a:t>privado</a:t>
            </a:r>
            <a:r>
              <a:rPr lang="es-ES"/>
              <a:t>, el sistema maneja la </a:t>
            </a:r>
            <a:r>
              <a:rPr lang="es-ES"/>
              <a:t>información</a:t>
            </a:r>
            <a:r>
              <a:rPr lang="es-ES"/>
              <a:t> de los lotes del barrio, estos lotes pueden ser comunitarios, (estos pueden ser cancha  de </a:t>
            </a:r>
            <a:r>
              <a:rPr lang="es-ES"/>
              <a:t>fútbol</a:t>
            </a:r>
            <a:r>
              <a:rPr lang="es-ES"/>
              <a:t>, salones, etc.) o privados de los cuales se conoce quienes son sus propietarios y habitantes</a:t>
            </a:r>
            <a:endParaRPr/>
          </a:p>
        </p:txBody>
      </p:sp>
      <p:sp>
        <p:nvSpPr>
          <p:cNvPr id="290" name="Google Shape;290;g1a28ad8f86f_0_20"/>
          <p:cNvSpPr txBox="1"/>
          <p:nvPr>
            <p:ph type="title"/>
          </p:nvPr>
        </p:nvSpPr>
        <p:spPr>
          <a:xfrm>
            <a:off x="565150" y="770890"/>
            <a:ext cx="7335900" cy="1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ES"/>
              <a:t>Requerimientos: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s-ES"/>
              <a:t>contrataciones realizadas (</a:t>
            </a:r>
            <a:r>
              <a:rPr lang="es-ES"/>
              <a:t>recolección</a:t>
            </a:r>
            <a:r>
              <a:rPr lang="es-ES"/>
              <a:t> de basura, seguridad, etc)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s-ES"/>
              <a:t>emisión</a:t>
            </a:r>
            <a:r>
              <a:rPr lang="es-ES"/>
              <a:t> de </a:t>
            </a:r>
            <a:r>
              <a:rPr lang="es-ES"/>
              <a:t>expensas</a:t>
            </a:r>
            <a:r>
              <a:rPr lang="es-ES"/>
              <a:t> mensuales, cuando se </a:t>
            </a:r>
            <a:r>
              <a:rPr lang="es-ES"/>
              <a:t>emite una expensa se realiza la facturación de los servicios, mediciones y se informa el monte de una bonificación si es que hubiese  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s-ES"/>
              <a:t>registro de expensas pagadas o no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s-ES"/>
              <a:t>registro de </a:t>
            </a:r>
            <a:r>
              <a:rPr lang="es-ES"/>
              <a:t>reservas</a:t>
            </a:r>
            <a:r>
              <a:rPr lang="es-ES"/>
              <a:t> para el uso </a:t>
            </a:r>
            <a:r>
              <a:rPr lang="es-ES"/>
              <a:t>exclusivo</a:t>
            </a:r>
            <a:r>
              <a:rPr lang="es-ES"/>
              <a:t> de espacios comunitarios realizada por los habitantes del barrio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28ad8f86f_0_0"/>
          <p:cNvSpPr txBox="1"/>
          <p:nvPr>
            <p:ph type="title"/>
          </p:nvPr>
        </p:nvSpPr>
        <p:spPr>
          <a:xfrm>
            <a:off x="565150" y="770890"/>
            <a:ext cx="7335900" cy="1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Consideración</a:t>
            </a:r>
            <a:r>
              <a:rPr lang="es-ES"/>
              <a:t> de </a:t>
            </a:r>
            <a:r>
              <a:rPr lang="es-ES"/>
              <a:t>diseño</a:t>
            </a:r>
            <a:endParaRPr/>
          </a:p>
        </p:txBody>
      </p:sp>
      <p:sp>
        <p:nvSpPr>
          <p:cNvPr id="302" name="Google Shape;302;g1a28ad8f86f_0_0"/>
          <p:cNvSpPr txBox="1"/>
          <p:nvPr>
            <p:ph idx="1" type="body"/>
          </p:nvPr>
        </p:nvSpPr>
        <p:spPr>
          <a:xfrm>
            <a:off x="565150" y="2160016"/>
            <a:ext cx="7335900" cy="36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La clase encargada de mantener y proporcionar la </a:t>
            </a:r>
            <a:r>
              <a:rPr lang="es-ES"/>
              <a:t>información</a:t>
            </a:r>
            <a:r>
              <a:rPr lang="es-ES"/>
              <a:t> necesaria para la </a:t>
            </a:r>
            <a:r>
              <a:rPr lang="es-ES"/>
              <a:t>creación</a:t>
            </a:r>
            <a:r>
              <a:rPr lang="es-ES"/>
              <a:t> de </a:t>
            </a:r>
            <a:r>
              <a:rPr lang="es-ES"/>
              <a:t>reservas</a:t>
            </a:r>
            <a:r>
              <a:rPr lang="es-ES"/>
              <a:t>, lotes, </a:t>
            </a:r>
            <a:r>
              <a:rPr lang="es-ES"/>
              <a:t>emisión</a:t>
            </a:r>
            <a:r>
              <a:rPr lang="es-ES"/>
              <a:t> de expensas, </a:t>
            </a:r>
            <a:r>
              <a:rPr lang="es-ES"/>
              <a:t>almacenamiento</a:t>
            </a:r>
            <a:r>
              <a:rPr lang="es-ES"/>
              <a:t> de las contrataciones del barrio es la clase “Sistema”, ya que es la </a:t>
            </a:r>
            <a:r>
              <a:rPr lang="es-ES"/>
              <a:t>única</a:t>
            </a:r>
            <a:r>
              <a:rPr lang="es-ES"/>
              <a:t> clase que </a:t>
            </a:r>
            <a:r>
              <a:rPr lang="es-ES"/>
              <a:t>debería</a:t>
            </a:r>
            <a:r>
              <a:rPr lang="es-ES"/>
              <a:t> de gestionar y administrar toda esa </a:t>
            </a:r>
            <a:r>
              <a:rPr lang="es-ES"/>
              <a:t>información</a:t>
            </a:r>
            <a:r>
              <a:rPr lang="es-ES"/>
              <a:t>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En sistema se contiene la </a:t>
            </a:r>
            <a:r>
              <a:rPr lang="es-ES"/>
              <a:t>generalización</a:t>
            </a:r>
            <a:r>
              <a:rPr lang="es-ES"/>
              <a:t> de lote sino que se tiene por separado en vectores sus subclases, ya </a:t>
            </a:r>
            <a:r>
              <a:rPr lang="es-ES"/>
              <a:t>que generaba problemas de hacer las funciones virtuales comunes entre sí, por ende se llegó a la conclusión de que se necesitaba tener por separado las subclases en la clase “Sistema”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28ad8f86f_0_10"/>
          <p:cNvSpPr txBox="1"/>
          <p:nvPr>
            <p:ph type="title"/>
          </p:nvPr>
        </p:nvSpPr>
        <p:spPr>
          <a:xfrm>
            <a:off x="565150" y="160696"/>
            <a:ext cx="7335900" cy="7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Desarrollo del trabajo</a:t>
            </a:r>
            <a:endParaRPr/>
          </a:p>
        </p:txBody>
      </p:sp>
      <p:sp>
        <p:nvSpPr>
          <p:cNvPr id="308" name="Google Shape;308;g1a28ad8f86f_0_10"/>
          <p:cNvSpPr txBox="1"/>
          <p:nvPr>
            <p:ph idx="1" type="body"/>
          </p:nvPr>
        </p:nvSpPr>
        <p:spPr>
          <a:xfrm>
            <a:off x="7183000" y="2332450"/>
            <a:ext cx="1935300" cy="7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DIseño UML</a:t>
            </a:r>
            <a:endParaRPr/>
          </a:p>
        </p:txBody>
      </p:sp>
      <p:pic>
        <p:nvPicPr>
          <p:cNvPr id="309" name="Google Shape;309;g1a28ad8f86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5" y="888800"/>
            <a:ext cx="7035701" cy="59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28ad8f86f_0_30"/>
          <p:cNvSpPr txBox="1"/>
          <p:nvPr>
            <p:ph idx="1" type="body"/>
          </p:nvPr>
        </p:nvSpPr>
        <p:spPr>
          <a:xfrm>
            <a:off x="405975" y="462100"/>
            <a:ext cx="2512200" cy="5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Notas del UML</a:t>
            </a:r>
            <a:endParaRPr/>
          </a:p>
        </p:txBody>
      </p:sp>
      <p:pic>
        <p:nvPicPr>
          <p:cNvPr id="315" name="Google Shape;315;g1a28ad8f86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600"/>
            <a:ext cx="72892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28ad8f86f_0_37"/>
          <p:cNvSpPr txBox="1"/>
          <p:nvPr>
            <p:ph type="title"/>
          </p:nvPr>
        </p:nvSpPr>
        <p:spPr>
          <a:xfrm>
            <a:off x="233525" y="227015"/>
            <a:ext cx="7335900" cy="1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secuencia</a:t>
            </a:r>
            <a:endParaRPr/>
          </a:p>
        </p:txBody>
      </p:sp>
      <p:pic>
        <p:nvPicPr>
          <p:cNvPr id="321" name="Google Shape;321;g1a28ad8f86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0" y="900400"/>
            <a:ext cx="7421899" cy="584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1a28ad8f86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" y="59550"/>
            <a:ext cx="1029214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2022-11-27T12:24:39Z</dcterms:created>
</cp:coreProperties>
</file>