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83CE-5391-4A38-A5F6-DF91D762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E7CDF-5559-4937-AF4F-330541266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AD44-162B-49C9-85CE-A6809476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56F4-4B90-407B-B066-A112AA10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9EC0-AB1A-4B76-885E-3DBCBA05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3914-6E25-425A-BB05-0BE4B45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69BC1-F985-4467-9943-FDA9CD79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0E62-D4D0-49FE-A874-631CC4B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AB4D-5D8C-4FB5-B4E0-A6922EE5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0D0D-2507-4D9C-B4E1-684BB2E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6D956-3125-4B98-93B2-8C8DC72B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662A-68FD-4B2C-8218-41990F77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18DB-B4D3-450E-9AF8-C7567535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2F44-0E6E-45BB-909D-978DD59B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E086-2EC5-49B1-9503-FA6DA789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2ADF-41E2-4894-91D7-2B2056D3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3D56-C2DD-425A-9A71-833A7AFE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54DE-9391-4B2C-AB1F-304A9448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CBBB-1468-4957-B384-50FB5062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0E7E-1609-4ABE-BD69-015C762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D524-F4E7-407B-BF3A-7112E8B9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267A-1352-450C-B68A-33328BBE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0182-E15D-4FCE-9CE6-B72458A7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4238-0019-41C6-85E7-A8B765E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998-D7BD-4E24-A98F-3E76299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5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DE97-9B31-4A34-B745-4BE99F2F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8079-9405-4F2D-9CDE-411C914E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3EA2-38E5-4B0D-8E53-AB3DF6A8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2194-ED8B-4421-9758-D6D0274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385C-A265-4AEE-9F97-E454917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BA60-CB60-41DA-84A6-8BD2A1FF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90E-FF49-43EF-9416-22418AE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4894-6975-4A96-914C-4A0E3265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D59B3-33EB-4E9D-BDCF-B55F9BB1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954C8-3B75-4A97-A35B-7E87E9F4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B30EC-F6CD-4BC3-87D9-2282D2B24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EAE37-4E95-4F3C-BAD8-7A639F25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E35BB-40D4-420D-9CAE-B286B2F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179CC-B047-4C5E-A44F-4251C492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6E86-16A9-416E-9FDE-CE65062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E7EE6-C3A4-4AF9-A55B-B76A3204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596C7-58D6-49CB-A3C2-704160E3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83D01-6687-45C2-9710-FB65FDBC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F8E78-3137-48A7-BF3B-AD888CCB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2FD1-18DA-4DD2-8DF8-3F2CD5A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7F749-AE15-4A03-BC9F-675AD88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DF72-E2BE-4642-912E-1E2CEB68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E5B4-EF99-48D7-B111-B05C7051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C401-7FE6-4DA4-80C1-6A4D2130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DEEB-EBD5-48FD-A49D-CC73F129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DE8E-3D8E-4F23-AEFF-A9523929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D0B2-1E59-4A84-9530-48C58203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760B-4889-473A-AFB6-52E30309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A5922-776F-4DFF-8B26-A591AF6E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6318-A11B-41B0-93C0-A24969AE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EF26-4BCE-42A3-81AD-11AEA41B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62C6B-FBFC-4A05-B841-D9162384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093C-FC34-406D-A9D3-FE45C0FD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DB9E-DD98-4B7F-88E3-5DEAC8C6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6E3C-B1A4-492D-8078-10BADF67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54C3-FEBC-4C87-A2B4-5E5ACF69A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5E36-81BF-41BA-9BFA-285507A6D3A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C729-BFAD-4A2B-BE2B-B23B0C75C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81E9-F120-4771-B42F-EBCEC3B9F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7855-23A4-47A8-8FFA-8D013AEB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6/09/cover-qa-whats-favorite-muppets-cover-song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diksha.ac.id/pemerintah-umumkan-bantuan-pendidikan-kip-kuliah-berikut-informasi-lengkap-prosedur-syarat-dan-keunggulannya/" TargetMode="External"/><Relationship Id="rId2" Type="http://schemas.openxmlformats.org/officeDocument/2006/relationships/hyperlink" Target="https://kip-kuliah.kemdikbud.g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tmpt.ac.id/?mid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tmpt.ac.id/?mid=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ndiksha.ac.id/pm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diksha.ac.id/informasi-pembayaran-spp-ukt-biaya-pendidikan-semester-genap-tahun-akademik-2019-2020-universitas-pendidikan-ganesh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diksha.ac.id/pmb/snmptn/persyaratan-prod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beasiswa.com/2019/05/beasiswa-ppa-untuk-mahasisw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544-5C35-4B3F-8271-67EA93FF1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Sosialisai</a:t>
            </a:r>
            <a:r>
              <a:rPr lang="en-US" b="1" dirty="0"/>
              <a:t> </a:t>
            </a:r>
            <a:r>
              <a:rPr lang="en-US" b="1" dirty="0" err="1"/>
              <a:t>Pendaftaran</a:t>
            </a:r>
            <a:br>
              <a:rPr lang="en-US" b="1" dirty="0"/>
            </a:br>
            <a:r>
              <a:rPr lang="en-US" b="1" dirty="0" err="1"/>
              <a:t>Ilmu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Undiksha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BEAA1-A8A2-4D7B-8CFB-AD4C9619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Made Putrama</a:t>
            </a:r>
          </a:p>
        </p:txBody>
      </p:sp>
    </p:spTree>
    <p:extLst>
      <p:ext uri="{BB962C8B-B14F-4D97-AF65-F5344CB8AC3E}">
        <p14:creationId xmlns:p14="http://schemas.microsoft.com/office/powerpoint/2010/main" val="360769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DCB5-2DBD-4CC9-8D49-300E3ACD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Lain-lain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8505-CCB7-4E60-91CE-A618ACC0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Fotocopy</a:t>
            </a:r>
            <a:endParaRPr lang="en-US" dirty="0"/>
          </a:p>
          <a:p>
            <a:r>
              <a:rPr lang="en-US" dirty="0" err="1"/>
              <a:t>Kebutuhan</a:t>
            </a:r>
            <a:r>
              <a:rPr lang="en-US" dirty="0"/>
              <a:t> Laptop (</a:t>
            </a:r>
            <a:r>
              <a:rPr lang="en-US" dirty="0" err="1"/>
              <a:t>khususnya</a:t>
            </a:r>
            <a:r>
              <a:rPr lang="en-US" dirty="0"/>
              <a:t> di FTK)</a:t>
            </a:r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/ kos (</a:t>
            </a:r>
            <a:r>
              <a:rPr lang="en-US" dirty="0" err="1"/>
              <a:t>kisaran</a:t>
            </a:r>
            <a:r>
              <a:rPr lang="en-US" dirty="0"/>
              <a:t> 3,5jt / </a:t>
            </a:r>
            <a:r>
              <a:rPr lang="en-US" dirty="0" err="1"/>
              <a:t>tahun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3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AB07-9BFF-48C3-AFD1-1A49489D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49CE2-CA02-40CB-8566-6FC42BD1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9000" y="2882106"/>
            <a:ext cx="5334000" cy="2238375"/>
          </a:xfrm>
        </p:spPr>
      </p:pic>
    </p:spTree>
    <p:extLst>
      <p:ext uri="{BB962C8B-B14F-4D97-AF65-F5344CB8AC3E}">
        <p14:creationId xmlns:p14="http://schemas.microsoft.com/office/powerpoint/2010/main" val="12426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5ED8-6874-4E5C-8228-FA99010B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5BCE-4ABE-452D-B147-21774BBF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A3D53-2B87-4C8B-8C2F-E6C2028E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18" y="50421"/>
            <a:ext cx="6783011" cy="67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5FDB-3037-4DE3-943B-FBF05ED2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Jalur </a:t>
            </a:r>
            <a:r>
              <a:rPr lang="en-US" dirty="0" err="1"/>
              <a:t>Masuk</a:t>
            </a:r>
            <a:r>
              <a:rPr lang="en-US" dirty="0"/>
              <a:t> SNMPTN (</a:t>
            </a:r>
            <a:r>
              <a:rPr lang="en-US" dirty="0" err="1"/>
              <a:t>Bidik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6DB3-07CC-4C39-85F5-00222517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608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https://kip-kuliah.kemdikbud.go.id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https://undiksha.ac.id/pemerintah-umumkan-bantuan-pendidikan-kip-kuliah-berikut-informasi-lengkap-prosedur-syarat-dan-keunggulannya/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91FFE-3EEF-46DD-82BC-F064717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55" y="1353518"/>
            <a:ext cx="7017601" cy="55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6D04-5697-435F-8C86-BBE00B60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Jalur </a:t>
            </a:r>
            <a:r>
              <a:rPr lang="en-US" dirty="0" err="1"/>
              <a:t>Masuk</a:t>
            </a:r>
            <a:r>
              <a:rPr lang="en-US" dirty="0"/>
              <a:t> SNMPTN (</a:t>
            </a:r>
            <a:r>
              <a:rPr lang="en-US" dirty="0" err="1"/>
              <a:t>Bidik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74EA-86CB-4F90-A4B2-1D46052B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Informasi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di: </a:t>
            </a:r>
            <a:r>
              <a:rPr lang="en-US" dirty="0">
                <a:hlinkClick r:id="rId2"/>
              </a:rPr>
              <a:t>https://ltmpt.ac.id/?mid=4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44650-8DE6-4F10-91F7-9AF6CAB2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52" y="1825625"/>
            <a:ext cx="601904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131F-7F76-4893-823B-ED214FAB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Jalur </a:t>
            </a:r>
            <a:r>
              <a:rPr lang="en-US" dirty="0" err="1"/>
              <a:t>Masuk</a:t>
            </a:r>
            <a:r>
              <a:rPr lang="en-US" dirty="0"/>
              <a:t> SBMPTN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9DC1-D6D6-4B2A-935B-D5401794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Informasi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di: </a:t>
            </a:r>
            <a:r>
              <a:rPr lang="en-US" dirty="0">
                <a:hlinkClick r:id="rId2"/>
              </a:rPr>
              <a:t>https://ltmpt.ac.id/?mid=22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13604-F2BD-48C8-9A23-51DC3E8A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51" y="2397966"/>
            <a:ext cx="7610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AB7C-DB9B-4D7F-8803-3B406C21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Jalur </a:t>
            </a:r>
            <a:r>
              <a:rPr lang="en-US" dirty="0" err="1"/>
              <a:t>Masuk</a:t>
            </a:r>
            <a:r>
              <a:rPr lang="en-US" dirty="0"/>
              <a:t> SMBJM (oleh </a:t>
            </a:r>
            <a:r>
              <a:rPr lang="en-US" dirty="0" err="1"/>
              <a:t>Undiksha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2E0C-35BF-41B7-B81D-84151658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https://undiksha.ac.id/pmb/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80E02-391B-4DEE-8287-882D4275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7" y="1345777"/>
            <a:ext cx="5123541" cy="51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A928-1367-4C56-A7C9-EC1B9A20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 Uang </a:t>
            </a:r>
            <a:r>
              <a:rPr lang="en-US" dirty="0" err="1"/>
              <a:t>Kuliah</a:t>
            </a:r>
            <a:r>
              <a:rPr lang="en-US" dirty="0"/>
              <a:t> Tunggal (UKT)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813A-99B2-48DF-99C5-8F181C87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7761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https://undiksha.ac.id/informasi-pembayaran-spp-ukt-biaya-pendidikan-semester-genap-tahun-akademik-2019-2020-universitas-pendidikan-ganesha/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A7743E-5047-48C8-BF20-5D0E421B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10" y="1915143"/>
            <a:ext cx="7076190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72C0-E1D8-406E-AD6A-BD9EB45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A725-CCCE-4200-9B7D-059D32CE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https://undiksha.ac.id/pmb/snmptn/persyaratan-prodi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E328D-BA78-4F20-AA61-0C2F41D8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67" y="2296301"/>
            <a:ext cx="9100666" cy="45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1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DFAB-DFC0-4055-8576-A1F8E964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 </a:t>
            </a:r>
            <a:r>
              <a:rPr lang="en-US" dirty="0" err="1"/>
              <a:t>Beasiswa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8946-5F20-4EC0-9522-9E092D54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249"/>
            <a:ext cx="8428571" cy="4685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5E65-8C18-4566-90C5-9D14193D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4" y="3657599"/>
            <a:ext cx="4430486" cy="251936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https://indbeasiswa.com/2019/05/beasiswa-ppa-untuk-mahasiswa.html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0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Sosialisai Pendaftaran Ilmu Komputer Undiksha</vt:lpstr>
      <vt:lpstr>Jalur Masuk</vt:lpstr>
      <vt:lpstr>Jalur Masuk SNMPTN (Bidik Misi)</vt:lpstr>
      <vt:lpstr>Jalur Masuk SNMPTN (Bidik Misi)</vt:lpstr>
      <vt:lpstr>Jalur Masuk SBMPTN </vt:lpstr>
      <vt:lpstr>Jalur Masuk SMBJM (oleh Undiksha)</vt:lpstr>
      <vt:lpstr>Informasi Uang Kuliah Tunggal (UKT)</vt:lpstr>
      <vt:lpstr>Persyaratan Masuk</vt:lpstr>
      <vt:lpstr>Informasi Beasiswa</vt:lpstr>
      <vt:lpstr>Lain-lain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Informasi Pendaftaran</dc:title>
  <dc:creator>Gosh Live</dc:creator>
  <cp:lastModifiedBy>Gosh Live</cp:lastModifiedBy>
  <cp:revision>34</cp:revision>
  <dcterms:created xsi:type="dcterms:W3CDTF">2021-02-09T03:09:37Z</dcterms:created>
  <dcterms:modified xsi:type="dcterms:W3CDTF">2021-02-09T03:56:22Z</dcterms:modified>
</cp:coreProperties>
</file>