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778E-16F6-437D-924E-25E29CC4DBC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A704A-4C35-4540-B6B8-038C38E796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678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Sintax</a:t>
            </a:r>
            <a:r>
              <a:rPr lang="en-US" dirty="0" smtClean="0"/>
              <a:t> XML =&gt;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menunjukan</a:t>
            </a:r>
            <a:r>
              <a:rPr lang="en-US" dirty="0" smtClean="0"/>
              <a:t> html yang valid</a:t>
            </a:r>
          </a:p>
          <a:p>
            <a:r>
              <a:rPr lang="en-US" dirty="0" smtClean="0"/>
              <a:t>&lt;</a:t>
            </a:r>
            <a:r>
              <a:rPr lang="en-US" baseline="0" dirty="0" smtClean="0"/>
              <a:t> /&gt; =&gt;</a:t>
            </a:r>
            <a:r>
              <a:rPr lang="en-US" baseline="0" dirty="0" err="1" smtClean="0"/>
              <a:t>celc</a:t>
            </a:r>
            <a:r>
              <a:rPr lang="en-US" baseline="0" dirty="0" smtClean="0"/>
              <a:t> closing text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A704A-4C35-4540-B6B8-038C38E796B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05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18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0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2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9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67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7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17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3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35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3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74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096A-B1D2-4B61-89BC-5B338F538138}" type="datetimeFigureOut">
              <a:rPr lang="id-ID" smtClean="0"/>
              <a:t>22/04/2017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E6EF-F4FF-4943-A61D-B9AE46B77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267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79" descr="Asset New-16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8981" y="1465884"/>
            <a:ext cx="3648151" cy="3625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8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Nama</a:t>
            </a:r>
          </a:p>
          <a:p>
            <a:r>
              <a:rPr lang="en-US" dirty="0" err="1" smtClean="0"/>
              <a:t>Asal</a:t>
            </a:r>
            <a:endParaRPr lang="en-US" dirty="0" smtClean="0"/>
          </a:p>
          <a:p>
            <a:r>
              <a:rPr lang="en-US" dirty="0" err="1" smtClean="0"/>
              <a:t>Backgroud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endParaRPr lang="en-US" dirty="0" smtClean="0"/>
          </a:p>
          <a:p>
            <a:r>
              <a:rPr lang="en-US" dirty="0" err="1" smtClean="0"/>
              <a:t>Motifasi</a:t>
            </a:r>
            <a:endParaRPr lang="en-US" smtClean="0"/>
          </a:p>
          <a:p>
            <a:endParaRPr lang="en-US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80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INSTALASI &amp; BASIC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android</a:t>
            </a:r>
            <a:endParaRPr lang="en-US" dirty="0"/>
          </a:p>
          <a:p>
            <a:r>
              <a:rPr lang="en-US" dirty="0" err="1" smtClean="0"/>
              <a:t>Jdk</a:t>
            </a:r>
            <a:endParaRPr lang="en-US" dirty="0" smtClean="0"/>
          </a:p>
          <a:p>
            <a:r>
              <a:rPr lang="en-US" dirty="0" err="1" smtClean="0"/>
              <a:t>Sdk</a:t>
            </a:r>
            <a:endParaRPr lang="en-US" dirty="0" smtClean="0"/>
          </a:p>
          <a:p>
            <a:r>
              <a:rPr lang="en-US" dirty="0" smtClean="0"/>
              <a:t>Android studio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VCS</a:t>
            </a:r>
          </a:p>
          <a:p>
            <a:r>
              <a:rPr lang="en-US" dirty="0" smtClean="0"/>
              <a:t>GIT</a:t>
            </a:r>
          </a:p>
          <a:p>
            <a:r>
              <a:rPr lang="en-US" dirty="0" err="1" smtClean="0"/>
              <a:t>Sintag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95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</a:t>
            </a:r>
            <a:endParaRPr lang="id-ID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3531" t="28400" r="6749" b="12967"/>
          <a:stretch/>
        </p:blipFill>
        <p:spPr>
          <a:xfrm>
            <a:off x="573205" y="1690688"/>
            <a:ext cx="2565779" cy="41216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73216" t="27430" r="6330" b="13742"/>
          <a:stretch/>
        </p:blipFill>
        <p:spPr>
          <a:xfrm>
            <a:off x="3254421" y="1690688"/>
            <a:ext cx="2661314" cy="41352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72902" t="27430" r="6435" b="13548"/>
          <a:stretch/>
        </p:blipFill>
        <p:spPr>
          <a:xfrm>
            <a:off x="6031172" y="1690688"/>
            <a:ext cx="2688609" cy="4148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73636" t="28789" r="6539" b="13742"/>
          <a:stretch/>
        </p:blipFill>
        <p:spPr>
          <a:xfrm>
            <a:off x="8835218" y="1731630"/>
            <a:ext cx="2579427" cy="4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COUNTER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111" t="27236" r="6435" b="25780"/>
          <a:stretch/>
        </p:blipFill>
        <p:spPr>
          <a:xfrm>
            <a:off x="5292213" y="723646"/>
            <a:ext cx="4394200" cy="54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846" t="28595" r="6748" b="14131"/>
          <a:stretch/>
        </p:blipFill>
        <p:spPr>
          <a:xfrm>
            <a:off x="838200" y="1825625"/>
            <a:ext cx="2524836" cy="40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321" t="27624" r="5596" b="12189"/>
          <a:stretch/>
        </p:blipFill>
        <p:spPr>
          <a:xfrm>
            <a:off x="4318000" y="1690688"/>
            <a:ext cx="2743201" cy="42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39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pengenalan</vt:lpstr>
      <vt:lpstr>INSTALASI &amp; BASIC</vt:lpstr>
      <vt:lpstr>PENGENALAN</vt:lpstr>
      <vt:lpstr>SCORE COUNTER</vt:lpstr>
      <vt:lpstr>Calculator</vt:lpstr>
      <vt:lpstr>SCORE</vt:lpstr>
    </vt:vector>
  </TitlesOfParts>
  <Company>ngBlog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Suhardi</dc:creator>
  <cp:lastModifiedBy>Agus Suhardi</cp:lastModifiedBy>
  <cp:revision>11</cp:revision>
  <dcterms:created xsi:type="dcterms:W3CDTF">2017-04-21T19:20:37Z</dcterms:created>
  <dcterms:modified xsi:type="dcterms:W3CDTF">2017-04-22T10:59:53Z</dcterms:modified>
</cp:coreProperties>
</file>