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AFE226-0E9E-45A9-89A9-74DCF9878D93}" type="datetimeFigureOut">
              <a:rPr lang="en-US" smtClean="0"/>
              <a:pPr/>
              <a:t>19-Nov-17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C72CB4-9BCB-4307-9212-8CB2306AD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3214686"/>
            <a:ext cx="6232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Baskerville Old Face" pitchFamily="18" charset="0"/>
              </a:rPr>
              <a:t>OM SWASTYASTU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28654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PEPARIKAN</a:t>
            </a:r>
          </a:p>
          <a:p>
            <a:r>
              <a:rPr lang="en-US" dirty="0" err="1"/>
              <a:t>Peparikan</a:t>
            </a:r>
            <a:r>
              <a:rPr lang="en-US" dirty="0"/>
              <a:t> </a:t>
            </a:r>
            <a:r>
              <a:rPr lang="en-US" dirty="0" err="1"/>
              <a:t>pateh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Wewangsalan</a:t>
            </a:r>
            <a:r>
              <a:rPr lang="en-US" dirty="0"/>
              <a:t>, </a:t>
            </a:r>
            <a:r>
              <a:rPr lang="en-US" dirty="0" err="1"/>
              <a:t>kewanten</a:t>
            </a:r>
            <a:r>
              <a:rPr lang="en-US" dirty="0"/>
              <a:t> </a:t>
            </a:r>
            <a:r>
              <a:rPr lang="en-US" dirty="0" err="1"/>
              <a:t>binanipun</a:t>
            </a:r>
            <a:r>
              <a:rPr lang="en-US" dirty="0"/>
              <a:t> </a:t>
            </a:r>
            <a:r>
              <a:rPr lang="en-US" dirty="0" err="1"/>
              <a:t>weangsalan</a:t>
            </a:r>
            <a:r>
              <a:rPr lang="en-US" dirty="0"/>
              <a:t> </a:t>
            </a:r>
            <a:r>
              <a:rPr lang="en-US" dirty="0" err="1"/>
              <a:t>punika</a:t>
            </a:r>
            <a:r>
              <a:rPr lang="en-US" dirty="0"/>
              <a:t> </a:t>
            </a:r>
            <a:r>
              <a:rPr lang="en-US" dirty="0" err="1"/>
              <a:t>wantah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(</a:t>
            </a:r>
            <a:r>
              <a:rPr lang="en-US" dirty="0" err="1"/>
              <a:t>carik</a:t>
            </a:r>
            <a:r>
              <a:rPr lang="en-US" dirty="0"/>
              <a:t>), </a:t>
            </a:r>
            <a:r>
              <a:rPr lang="en-US" dirty="0" err="1"/>
              <a:t>yening</a:t>
            </a:r>
            <a:r>
              <a:rPr lang="en-US" dirty="0"/>
              <a:t> </a:t>
            </a:r>
            <a:r>
              <a:rPr lang="en-US" dirty="0" err="1"/>
              <a:t>peparikan</a:t>
            </a:r>
            <a:r>
              <a:rPr lang="en-US" dirty="0"/>
              <a:t> </a:t>
            </a:r>
            <a:r>
              <a:rPr lang="en-US" dirty="0" err="1"/>
              <a:t>kawangun</a:t>
            </a:r>
            <a:r>
              <a:rPr lang="en-US" dirty="0"/>
              <a:t>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petang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dados </a:t>
            </a:r>
            <a:r>
              <a:rPr lang="en-US" dirty="0" err="1"/>
              <a:t>apada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bait), </a:t>
            </a:r>
            <a:r>
              <a:rPr lang="en-US" dirty="0" err="1"/>
              <a:t>taler</a:t>
            </a:r>
            <a:r>
              <a:rPr lang="en-US" dirty="0"/>
              <a:t> </a:t>
            </a:r>
            <a:r>
              <a:rPr lang="en-US" dirty="0" err="1"/>
              <a:t>mawirama</a:t>
            </a:r>
            <a:r>
              <a:rPr lang="en-US" dirty="0"/>
              <a:t> </a:t>
            </a:r>
            <a:r>
              <a:rPr lang="en-US" dirty="0" err="1"/>
              <a:t>miwah</a:t>
            </a:r>
            <a:r>
              <a:rPr lang="en-US" dirty="0"/>
              <a:t> </a:t>
            </a:r>
            <a:r>
              <a:rPr lang="en-US" dirty="0" err="1"/>
              <a:t>mapurwakanti</a:t>
            </a:r>
            <a:r>
              <a:rPr lang="en-US" dirty="0"/>
              <a:t>. </a:t>
            </a:r>
            <a:r>
              <a:rPr lang="en-US" dirty="0" err="1"/>
              <a:t>Peparikan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pateh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"</a:t>
            </a:r>
            <a:r>
              <a:rPr lang="en-US" dirty="0" err="1"/>
              <a:t>madah</a:t>
            </a:r>
            <a:r>
              <a:rPr lang="en-US" dirty="0"/>
              <a:t>" ring </a:t>
            </a:r>
            <a:r>
              <a:rPr lang="en-US" dirty="0" err="1"/>
              <a:t>kasusastran</a:t>
            </a:r>
            <a:r>
              <a:rPr lang="en-US" dirty="0"/>
              <a:t> Indonesia. </a:t>
            </a:r>
            <a:r>
              <a:rPr lang="en-US" dirty="0" err="1"/>
              <a:t>Yening</a:t>
            </a:r>
            <a:r>
              <a:rPr lang="en-US" dirty="0"/>
              <a:t> </a:t>
            </a:r>
            <a:r>
              <a:rPr lang="en-US" dirty="0" err="1"/>
              <a:t>sihang</a:t>
            </a:r>
            <a:r>
              <a:rPr lang="en-US" dirty="0"/>
              <a:t> </a:t>
            </a:r>
            <a:r>
              <a:rPr lang="en-US" dirty="0" err="1"/>
              <a:t>ipun</a:t>
            </a:r>
            <a:r>
              <a:rPr lang="en-US" dirty="0"/>
              <a:t> </a:t>
            </a:r>
            <a:r>
              <a:rPr lang="en-US" dirty="0" err="1"/>
              <a:t>minab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"</a:t>
            </a:r>
            <a:r>
              <a:rPr lang="en-US" dirty="0" err="1"/>
              <a:t>Pantun</a:t>
            </a:r>
            <a:r>
              <a:rPr lang="en-US" dirty="0"/>
              <a:t>", </a:t>
            </a:r>
            <a:r>
              <a:rPr lang="en-US" dirty="0" err="1"/>
              <a:t>antuk</a:t>
            </a:r>
            <a:r>
              <a:rPr lang="en-US" dirty="0"/>
              <a:t> "</a:t>
            </a:r>
            <a:r>
              <a:rPr lang="en-US" dirty="0" err="1"/>
              <a:t>ri</a:t>
            </a:r>
            <a:r>
              <a:rPr lang="en-US" dirty="0"/>
              <a:t>", </a:t>
            </a:r>
            <a:r>
              <a:rPr lang="en-US" dirty="0" err="1"/>
              <a:t>punika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masilur</a:t>
            </a:r>
            <a:r>
              <a:rPr lang="en-US" dirty="0"/>
              <a:t> dados "</a:t>
            </a:r>
            <a:r>
              <a:rPr lang="en-US" dirty="0" err="1"/>
              <a:t>ntun</a:t>
            </a:r>
            <a:r>
              <a:rPr lang="en-US" dirty="0"/>
              <a:t>", </a:t>
            </a:r>
            <a:r>
              <a:rPr lang="en-US" dirty="0" err="1"/>
              <a:t>sakadi</a:t>
            </a:r>
            <a:r>
              <a:rPr lang="en-US" dirty="0"/>
              <a:t>; sari, dados = </a:t>
            </a:r>
            <a:r>
              <a:rPr lang="en-US" dirty="0" err="1"/>
              <a:t>santun</a:t>
            </a:r>
            <a:r>
              <a:rPr lang="en-US" dirty="0"/>
              <a:t>. </a:t>
            </a:r>
            <a:r>
              <a:rPr lang="en-US" dirty="0" err="1"/>
              <a:t>Peparikan</a:t>
            </a:r>
            <a:r>
              <a:rPr lang="en-US" dirty="0"/>
              <a:t>,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lingganipun</a:t>
            </a:r>
            <a:r>
              <a:rPr lang="en-US" dirty="0"/>
              <a:t> "</a:t>
            </a:r>
            <a:r>
              <a:rPr lang="en-US" dirty="0" err="1"/>
              <a:t>parik</a:t>
            </a:r>
            <a:r>
              <a:rPr lang="en-US" dirty="0"/>
              <a:t>", </a:t>
            </a:r>
            <a:r>
              <a:rPr lang="en-US" dirty="0" err="1"/>
              <a:t>artinipun</a:t>
            </a:r>
            <a:r>
              <a:rPr lang="en-US" dirty="0"/>
              <a:t>; </a:t>
            </a:r>
            <a:r>
              <a:rPr lang="en-US" dirty="0" err="1"/>
              <a:t>awi</a:t>
            </a:r>
            <a:r>
              <a:rPr lang="en-US" dirty="0"/>
              <a:t> (</a:t>
            </a:r>
            <a:r>
              <a:rPr lang="en-US" dirty="0" err="1"/>
              <a:t>karang</a:t>
            </a:r>
            <a:r>
              <a:rPr lang="en-US" dirty="0"/>
              <a:t>),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pangiring</a:t>
            </a:r>
            <a:r>
              <a:rPr lang="en-US" dirty="0"/>
              <a:t> "an" dados </a:t>
            </a:r>
            <a:r>
              <a:rPr lang="en-US" dirty="0" err="1"/>
              <a:t>parikan</a:t>
            </a:r>
            <a:r>
              <a:rPr lang="en-US" dirty="0"/>
              <a:t>, </a:t>
            </a:r>
            <a:r>
              <a:rPr lang="en-US" dirty="0" err="1"/>
              <a:t>kadwipurwayang</a:t>
            </a:r>
            <a:r>
              <a:rPr lang="en-US" dirty="0"/>
              <a:t> dados: </a:t>
            </a:r>
            <a:r>
              <a:rPr lang="en-US" dirty="0" err="1"/>
              <a:t>peparikan</a:t>
            </a:r>
            <a:r>
              <a:rPr lang="en-US" dirty="0"/>
              <a:t>, </a:t>
            </a:r>
            <a:r>
              <a:rPr lang="en-US" dirty="0" err="1"/>
              <a:t>artinipun</a:t>
            </a:r>
            <a:r>
              <a:rPr lang="en-US" dirty="0"/>
              <a:t>: </a:t>
            </a:r>
            <a:r>
              <a:rPr lang="en-US" dirty="0" err="1"/>
              <a:t>awi-awian</a:t>
            </a:r>
            <a:r>
              <a:rPr lang="en-US" dirty="0"/>
              <a:t> </a:t>
            </a:r>
            <a:r>
              <a:rPr lang="en-US" dirty="0" err="1"/>
              <a:t>utwai</a:t>
            </a:r>
            <a:r>
              <a:rPr lang="en-US" dirty="0"/>
              <a:t> </a:t>
            </a:r>
            <a:r>
              <a:rPr lang="en-US" dirty="0" err="1"/>
              <a:t>reragragan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28736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OM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SANTIH, SANTIH, SANTIH,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OM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01122" cy="521497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WEWANGSALAN</a:t>
            </a:r>
          </a:p>
          <a:p>
            <a:r>
              <a:rPr lang="en-US" dirty="0" err="1"/>
              <a:t>Wewangsalan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pateh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tamsil</a:t>
            </a:r>
            <a:r>
              <a:rPr lang="en-US" dirty="0"/>
              <a:t> ring </a:t>
            </a:r>
            <a:r>
              <a:rPr lang="en-US" dirty="0" err="1"/>
              <a:t>Bahasa</a:t>
            </a:r>
            <a:r>
              <a:rPr lang="en-US" dirty="0"/>
              <a:t> Indonesia. </a:t>
            </a:r>
            <a:r>
              <a:rPr lang="en-US" dirty="0" err="1"/>
              <a:t>Wewangsalan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lingganipun</a:t>
            </a:r>
            <a:r>
              <a:rPr lang="en-US" dirty="0"/>
              <a:t> "</a:t>
            </a:r>
            <a:r>
              <a:rPr lang="en-US" dirty="0" err="1"/>
              <a:t>wangsal</a:t>
            </a:r>
            <a:r>
              <a:rPr lang="en-US" dirty="0"/>
              <a:t>" sane </a:t>
            </a:r>
            <a:r>
              <a:rPr lang="en-US" dirty="0" err="1"/>
              <a:t>artinipun</a:t>
            </a:r>
            <a:r>
              <a:rPr lang="en-US" dirty="0"/>
              <a:t> "</a:t>
            </a:r>
            <a:r>
              <a:rPr lang="en-US" dirty="0" err="1"/>
              <a:t>lampah</a:t>
            </a:r>
            <a:r>
              <a:rPr lang="en-US" dirty="0"/>
              <a:t>",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pangiring</a:t>
            </a:r>
            <a:r>
              <a:rPr lang="en-US" dirty="0"/>
              <a:t> "an" dados "</a:t>
            </a:r>
            <a:r>
              <a:rPr lang="en-US" dirty="0" err="1"/>
              <a:t>wangsalan</a:t>
            </a:r>
            <a:r>
              <a:rPr lang="en-US" dirty="0"/>
              <a:t>", </a:t>
            </a:r>
            <a:r>
              <a:rPr lang="en-US" dirty="0" err="1"/>
              <a:t>kaduipurwayang</a:t>
            </a:r>
            <a:r>
              <a:rPr lang="en-US" dirty="0"/>
              <a:t> dados "</a:t>
            </a:r>
            <a:r>
              <a:rPr lang="en-US" dirty="0" err="1"/>
              <a:t>wewangsalan</a:t>
            </a:r>
            <a:r>
              <a:rPr lang="en-US" dirty="0"/>
              <a:t>", </a:t>
            </a:r>
            <a:r>
              <a:rPr lang="en-US" dirty="0" err="1"/>
              <a:t>artinipun</a:t>
            </a:r>
            <a:r>
              <a:rPr lang="en-US" dirty="0"/>
              <a:t> </a:t>
            </a:r>
            <a:r>
              <a:rPr lang="en-US" dirty="0" err="1"/>
              <a:t>lelampahan</a:t>
            </a:r>
            <a:r>
              <a:rPr lang="en-US" dirty="0"/>
              <a:t> </a:t>
            </a:r>
            <a:r>
              <a:rPr lang="en-US" dirty="0" err="1"/>
              <a:t>saparipolah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kahanan</a:t>
            </a:r>
            <a:r>
              <a:rPr lang="en-US" dirty="0"/>
              <a:t> </a:t>
            </a:r>
            <a:r>
              <a:rPr lang="en-US" dirty="0" err="1"/>
              <a:t>janma</a:t>
            </a:r>
            <a:r>
              <a:rPr lang="en-US" dirty="0"/>
              <a:t>,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sasimbing</a:t>
            </a:r>
            <a:r>
              <a:rPr lang="en-US" dirty="0"/>
              <a:t> sane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</a:t>
            </a:r>
            <a:r>
              <a:rPr lang="en-US" dirty="0" err="1"/>
              <a:t>suksmanipun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Wewangsalan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kawangun</a:t>
            </a:r>
            <a:r>
              <a:rPr lang="en-US" dirty="0"/>
              <a:t>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lengkara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carik</a:t>
            </a:r>
            <a:r>
              <a:rPr lang="en-US" dirty="0"/>
              <a:t>. </a:t>
            </a:r>
            <a:r>
              <a:rPr lang="en-US" dirty="0" err="1"/>
              <a:t>Lengkara</a:t>
            </a:r>
            <a:r>
              <a:rPr lang="en-US" dirty="0"/>
              <a:t> sane </a:t>
            </a:r>
            <a:r>
              <a:rPr lang="en-US" dirty="0" err="1"/>
              <a:t>riinan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"</a:t>
            </a:r>
            <a:r>
              <a:rPr lang="en-US" dirty="0" err="1"/>
              <a:t>sampiran</a:t>
            </a:r>
            <a:r>
              <a:rPr lang="en-US" dirty="0"/>
              <a:t>", </a:t>
            </a:r>
            <a:r>
              <a:rPr lang="en-US" dirty="0" err="1"/>
              <a:t>indik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 </a:t>
            </a:r>
            <a:r>
              <a:rPr lang="en-US" dirty="0" err="1"/>
              <a:t>kahiun</a:t>
            </a:r>
            <a:r>
              <a:rPr lang="en-US" dirty="0"/>
              <a:t> sang </a:t>
            </a:r>
            <a:r>
              <a:rPr lang="en-US" dirty="0" err="1"/>
              <a:t>ngucap</a:t>
            </a:r>
            <a:r>
              <a:rPr lang="en-US" dirty="0"/>
              <a:t>, </a:t>
            </a:r>
            <a:r>
              <a:rPr lang="en-US" dirty="0" err="1"/>
              <a:t>kewanten</a:t>
            </a:r>
            <a:r>
              <a:rPr lang="en-US" dirty="0"/>
              <a:t> </a:t>
            </a:r>
            <a:r>
              <a:rPr lang="en-US" dirty="0" err="1"/>
              <a:t>kantun</a:t>
            </a:r>
            <a:r>
              <a:rPr lang="en-US" dirty="0"/>
              <a:t> </a:t>
            </a:r>
            <a:r>
              <a:rPr lang="en-US" dirty="0" err="1"/>
              <a:t>makubda</a:t>
            </a:r>
            <a:r>
              <a:rPr lang="en-US" dirty="0"/>
              <a:t> (</a:t>
            </a:r>
            <a:r>
              <a:rPr lang="en-US" dirty="0" err="1"/>
              <a:t>ilid</a:t>
            </a:r>
            <a:r>
              <a:rPr lang="en-US" dirty="0"/>
              <a:t>) </a:t>
            </a:r>
            <a:r>
              <a:rPr lang="en-US" dirty="0" err="1"/>
              <a:t>suksmanipun</a:t>
            </a:r>
            <a:r>
              <a:rPr lang="en-US" dirty="0"/>
              <a:t>. </a:t>
            </a:r>
            <a:r>
              <a:rPr lang="en-US" dirty="0" err="1"/>
              <a:t>Lengkarane</a:t>
            </a:r>
            <a:r>
              <a:rPr lang="en-US" dirty="0"/>
              <a:t> sane </a:t>
            </a:r>
            <a:r>
              <a:rPr lang="en-US" dirty="0" err="1"/>
              <a:t>pungkuran</a:t>
            </a:r>
            <a:r>
              <a:rPr lang="en-US" dirty="0"/>
              <a:t> </a:t>
            </a:r>
            <a:r>
              <a:rPr lang="en-US" dirty="0" err="1"/>
              <a:t>punika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 </a:t>
            </a:r>
            <a:r>
              <a:rPr lang="en-US" dirty="0" err="1"/>
              <a:t>sajati</a:t>
            </a:r>
            <a:r>
              <a:rPr lang="en-US" dirty="0"/>
              <a:t>, sane </a:t>
            </a:r>
            <a:r>
              <a:rPr lang="en-US" dirty="0" err="1"/>
              <a:t>nerangan</a:t>
            </a:r>
            <a:r>
              <a:rPr lang="en-US" dirty="0"/>
              <a:t> </a:t>
            </a:r>
            <a:r>
              <a:rPr lang="en-US" dirty="0" err="1"/>
              <a:t>suksmanipun</a:t>
            </a:r>
            <a:r>
              <a:rPr lang="en-US" dirty="0"/>
              <a:t> </a:t>
            </a:r>
            <a:r>
              <a:rPr lang="en-US" dirty="0" err="1"/>
              <a:t>tur</a:t>
            </a:r>
            <a:r>
              <a:rPr lang="en-US" dirty="0"/>
              <a:t> </a:t>
            </a:r>
            <a:r>
              <a:rPr lang="en-US" dirty="0" err="1"/>
              <a:t>mawirama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mapurwakanti</a:t>
            </a:r>
            <a:r>
              <a:rPr lang="en-US" dirty="0"/>
              <a:t> (</a:t>
            </a:r>
            <a:r>
              <a:rPr lang="en-US" dirty="0" err="1"/>
              <a:t>bersajak</a:t>
            </a:r>
            <a:r>
              <a:rPr lang="en-US" dirty="0"/>
              <a:t>). </a:t>
            </a:r>
            <a:r>
              <a:rPr lang="en-US" dirty="0" err="1"/>
              <a:t>Wenten</a:t>
            </a:r>
            <a:r>
              <a:rPr lang="en-US" dirty="0"/>
              <a:t> </a:t>
            </a:r>
            <a:r>
              <a:rPr lang="en-US" dirty="0" err="1"/>
              <a:t>taler</a:t>
            </a:r>
            <a:r>
              <a:rPr lang="en-US" dirty="0"/>
              <a:t> sane </a:t>
            </a:r>
            <a:r>
              <a:rPr lang="en-US" dirty="0" err="1"/>
              <a:t>nenten</a:t>
            </a:r>
            <a:r>
              <a:rPr lang="en-US" dirty="0"/>
              <a:t> </a:t>
            </a:r>
            <a:r>
              <a:rPr lang="en-US" dirty="0" err="1"/>
              <a:t>ngucapang</a:t>
            </a:r>
            <a:r>
              <a:rPr lang="en-US" dirty="0"/>
              <a:t> </a:t>
            </a:r>
            <a:r>
              <a:rPr lang="en-US" dirty="0" err="1"/>
              <a:t>lengkarane</a:t>
            </a:r>
            <a:r>
              <a:rPr lang="en-US" dirty="0"/>
              <a:t> </a:t>
            </a:r>
            <a:r>
              <a:rPr lang="en-US" dirty="0" err="1"/>
              <a:t>pungkuran</a:t>
            </a:r>
            <a:r>
              <a:rPr lang="en-US" dirty="0"/>
              <a:t>,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kasengguh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 </a:t>
            </a:r>
            <a:r>
              <a:rPr lang="en-US" dirty="0" err="1"/>
              <a:t>anake</a:t>
            </a:r>
            <a:r>
              <a:rPr lang="en-US" dirty="0"/>
              <a:t> </a:t>
            </a:r>
            <a:r>
              <a:rPr lang="en-US" dirty="0" err="1"/>
              <a:t>sampun</a:t>
            </a:r>
            <a:r>
              <a:rPr lang="en-US" dirty="0"/>
              <a:t> </a:t>
            </a:r>
            <a:r>
              <a:rPr lang="en-US" dirty="0" err="1"/>
              <a:t>ngerti</a:t>
            </a:r>
            <a:r>
              <a:rPr lang="en-US" dirty="0"/>
              <a:t> ring </a:t>
            </a:r>
            <a:r>
              <a:rPr lang="en-US" dirty="0" err="1"/>
              <a:t>suksmanipun</a:t>
            </a:r>
            <a:r>
              <a:rPr lang="en-US" dirty="0"/>
              <a:t>. Ring </a:t>
            </a:r>
            <a:r>
              <a:rPr lang="en-US" dirty="0" err="1"/>
              <a:t>asapunapine</a:t>
            </a:r>
            <a:r>
              <a:rPr lang="en-US" dirty="0"/>
              <a:t> </a:t>
            </a:r>
            <a:r>
              <a:rPr lang="en-US" dirty="0" err="1"/>
              <a:t>kawangun</a:t>
            </a:r>
            <a:r>
              <a:rPr lang="en-US" dirty="0"/>
              <a:t>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lelampahan</a:t>
            </a:r>
            <a:r>
              <a:rPr lang="en-US" dirty="0"/>
              <a:t> ring </a:t>
            </a:r>
            <a:r>
              <a:rPr lang="en-US" dirty="0" err="1"/>
              <a:t>pawayangan</a:t>
            </a:r>
            <a:r>
              <a:rPr lang="en-US" dirty="0"/>
              <a:t>.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Dalang</a:t>
            </a:r>
            <a:r>
              <a:rPr lang="en-US" dirty="0"/>
              <a:t> </a:t>
            </a:r>
            <a:r>
              <a:rPr lang="en-US" dirty="0" err="1"/>
              <a:t>ngawi</a:t>
            </a:r>
            <a:r>
              <a:rPr lang="en-US" dirty="0"/>
              <a:t> </a:t>
            </a:r>
            <a:r>
              <a:rPr lang="en-US" dirty="0" err="1"/>
              <a:t>satua</a:t>
            </a:r>
            <a:r>
              <a:rPr lang="en-US" dirty="0"/>
              <a:t> </a:t>
            </a:r>
            <a:r>
              <a:rPr lang="en-US" dirty="0" err="1"/>
              <a:t>bawak</a:t>
            </a:r>
            <a:r>
              <a:rPr lang="en-US" dirty="0"/>
              <a:t> </a:t>
            </a:r>
            <a:r>
              <a:rPr lang="en-US" dirty="0" err="1"/>
              <a:t>babaudan</a:t>
            </a:r>
            <a:r>
              <a:rPr lang="en-US" dirty="0"/>
              <a:t>, </a:t>
            </a:r>
            <a:r>
              <a:rPr lang="en-US" dirty="0" err="1"/>
              <a:t>nyimbingin</a:t>
            </a:r>
            <a:r>
              <a:rPr lang="en-US" dirty="0"/>
              <a:t> </a:t>
            </a:r>
            <a:r>
              <a:rPr lang="en-US" dirty="0" err="1"/>
              <a:t>sinalih</a:t>
            </a:r>
            <a:r>
              <a:rPr lang="en-US" dirty="0"/>
              <a:t> </a:t>
            </a:r>
            <a:r>
              <a:rPr lang="en-US" dirty="0" err="1"/>
              <a:t>tunggil</a:t>
            </a:r>
            <a:r>
              <a:rPr lang="en-US" dirty="0"/>
              <a:t> sang </a:t>
            </a:r>
            <a:r>
              <a:rPr lang="en-US" dirty="0" err="1"/>
              <a:t>nonton</a:t>
            </a:r>
            <a:r>
              <a:rPr lang="en-US" dirty="0"/>
              <a:t> sane </a:t>
            </a:r>
            <a:r>
              <a:rPr lang="en-US" dirty="0" err="1"/>
              <a:t>saud</a:t>
            </a:r>
            <a:r>
              <a:rPr lang="en-US" dirty="0"/>
              <a:t> (</a:t>
            </a:r>
            <a:r>
              <a:rPr lang="en-US" dirty="0" err="1"/>
              <a:t>iwang</a:t>
            </a:r>
            <a:r>
              <a:rPr lang="en-US" dirty="0"/>
              <a:t>) </a:t>
            </a:r>
            <a:r>
              <a:rPr lang="en-US" dirty="0" err="1"/>
              <a:t>laksananipun</a:t>
            </a:r>
            <a:r>
              <a:rPr lang="en-US" dirty="0"/>
              <a:t>. </a:t>
            </a:r>
            <a:r>
              <a:rPr lang="en-US" dirty="0" err="1"/>
              <a:t>Wenten</a:t>
            </a:r>
            <a:r>
              <a:rPr lang="en-US" dirty="0"/>
              <a:t> </a:t>
            </a:r>
            <a:r>
              <a:rPr lang="en-US" dirty="0" err="1"/>
              <a:t>taler</a:t>
            </a:r>
            <a:r>
              <a:rPr lang="en-US" dirty="0"/>
              <a:t> sane </a:t>
            </a:r>
            <a:r>
              <a:rPr lang="en-US" dirty="0" err="1"/>
              <a:t>mawangun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(</a:t>
            </a:r>
            <a:r>
              <a:rPr lang="en-US" dirty="0" err="1"/>
              <a:t>karikatur</a:t>
            </a:r>
            <a:r>
              <a:rPr lang="en-US" dirty="0"/>
              <a:t>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PARIBASA BALI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7866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BEBLADBADAN</a:t>
            </a:r>
          </a:p>
          <a:p>
            <a:r>
              <a:rPr lang="en-US" dirty="0" err="1"/>
              <a:t>Bebladbadan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lingganipun</a:t>
            </a:r>
            <a:r>
              <a:rPr lang="en-US" dirty="0"/>
              <a:t> "</a:t>
            </a:r>
            <a:r>
              <a:rPr lang="en-US" dirty="0" err="1"/>
              <a:t>babad</a:t>
            </a:r>
            <a:r>
              <a:rPr lang="en-US" dirty="0"/>
              <a:t>" </a:t>
            </a:r>
            <a:r>
              <a:rPr lang="en-US" dirty="0" err="1"/>
              <a:t>artinipun</a:t>
            </a:r>
            <a:r>
              <a:rPr lang="en-US" dirty="0"/>
              <a:t> </a:t>
            </a:r>
            <a:r>
              <a:rPr lang="en-US" dirty="0" err="1"/>
              <a:t>tutur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sane </a:t>
            </a:r>
            <a:r>
              <a:rPr lang="en-US" dirty="0" err="1"/>
              <a:t>sampun</a:t>
            </a:r>
            <a:r>
              <a:rPr lang="en-US" dirty="0"/>
              <a:t> </a:t>
            </a:r>
            <a:r>
              <a:rPr lang="en-US" dirty="0" err="1"/>
              <a:t>kalampahan</a:t>
            </a:r>
            <a:r>
              <a:rPr lang="en-US" dirty="0"/>
              <a:t> </a:t>
            </a:r>
            <a:r>
              <a:rPr lang="en-US" dirty="0" err="1"/>
              <a:t>riin</a:t>
            </a:r>
            <a:r>
              <a:rPr lang="en-US" dirty="0"/>
              <a:t>. </a:t>
            </a:r>
            <a:r>
              <a:rPr lang="en-US" dirty="0" err="1"/>
              <a:t>Babad</a:t>
            </a:r>
            <a:r>
              <a:rPr lang="en-US" dirty="0"/>
              <a:t> </a:t>
            </a:r>
            <a:r>
              <a:rPr lang="en-US" dirty="0" err="1"/>
              <a:t>taler</a:t>
            </a:r>
            <a:r>
              <a:rPr lang="en-US" dirty="0"/>
              <a:t> </a:t>
            </a:r>
            <a:r>
              <a:rPr lang="en-US" dirty="0" err="1"/>
              <a:t>maarti</a:t>
            </a:r>
            <a:r>
              <a:rPr lang="en-US" dirty="0"/>
              <a:t> </a:t>
            </a:r>
            <a:r>
              <a:rPr lang="en-US" dirty="0" err="1"/>
              <a:t>abas</a:t>
            </a:r>
            <a:r>
              <a:rPr lang="en-US" dirty="0"/>
              <a:t> </a:t>
            </a:r>
            <a:r>
              <a:rPr lang="en-US" dirty="0" err="1"/>
              <a:t>wiadin</a:t>
            </a:r>
            <a:r>
              <a:rPr lang="en-US" dirty="0"/>
              <a:t> </a:t>
            </a:r>
            <a:r>
              <a:rPr lang="en-US" dirty="0" err="1"/>
              <a:t>basang</a:t>
            </a:r>
            <a:r>
              <a:rPr lang="en-US" dirty="0"/>
              <a:t> </a:t>
            </a:r>
            <a:r>
              <a:rPr lang="en-US" dirty="0" err="1"/>
              <a:t>kebo</a:t>
            </a:r>
            <a:r>
              <a:rPr lang="en-US" dirty="0"/>
              <a:t>, </a:t>
            </a:r>
            <a:r>
              <a:rPr lang="en-US" dirty="0" err="1"/>
              <a:t>banteng</a:t>
            </a:r>
            <a:r>
              <a:rPr lang="en-US" dirty="0"/>
              <a:t>,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. </a:t>
            </a:r>
            <a:r>
              <a:rPr lang="en-US" dirty="0" err="1"/>
              <a:t>Sasampun</a:t>
            </a:r>
            <a:r>
              <a:rPr lang="en-US" dirty="0"/>
              <a:t>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seselan</a:t>
            </a:r>
            <a:r>
              <a:rPr lang="en-US" dirty="0"/>
              <a:t> "el", </a:t>
            </a:r>
            <a:r>
              <a:rPr lang="en-US" dirty="0" err="1"/>
              <a:t>pangiring</a:t>
            </a:r>
            <a:r>
              <a:rPr lang="en-US" dirty="0"/>
              <a:t> "an"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kaduipurwayang</a:t>
            </a:r>
            <a:r>
              <a:rPr lang="en-US" dirty="0"/>
              <a:t> dados </a:t>
            </a:r>
            <a:r>
              <a:rPr lang="en-US" dirty="0" err="1"/>
              <a:t>bebladbadan</a:t>
            </a:r>
            <a:r>
              <a:rPr lang="en-US" dirty="0"/>
              <a:t> sane </a:t>
            </a:r>
            <a:r>
              <a:rPr lang="en-US" dirty="0" err="1"/>
              <a:t>mateges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bebasan</a:t>
            </a:r>
            <a:r>
              <a:rPr lang="en-US" dirty="0"/>
              <a:t>, </a:t>
            </a:r>
            <a:r>
              <a:rPr lang="en-US" dirty="0" err="1"/>
              <a:t>kaanggen</a:t>
            </a:r>
            <a:r>
              <a:rPr lang="en-US" dirty="0"/>
              <a:t> </a:t>
            </a:r>
            <a:r>
              <a:rPr lang="en-US" dirty="0" err="1"/>
              <a:t>papiringan</a:t>
            </a:r>
            <a:r>
              <a:rPr lang="en-US" dirty="0"/>
              <a:t>, </a:t>
            </a:r>
            <a:r>
              <a:rPr lang="en-US" dirty="0" err="1"/>
              <a:t>saha</a:t>
            </a:r>
            <a:r>
              <a:rPr lang="en-US" dirty="0"/>
              <a:t> </a:t>
            </a:r>
            <a:r>
              <a:rPr lang="en-US" dirty="0" err="1"/>
              <a:t>madue</a:t>
            </a:r>
            <a:r>
              <a:rPr lang="en-US" dirty="0"/>
              <a:t> </a:t>
            </a:r>
            <a:r>
              <a:rPr lang="en-US" dirty="0" err="1"/>
              <a:t>purwakanti</a:t>
            </a:r>
            <a:r>
              <a:rPr lang="en-US" dirty="0"/>
              <a:t> (</a:t>
            </a:r>
            <a:r>
              <a:rPr lang="en-US" dirty="0" err="1"/>
              <a:t>bersajak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Bebladbadan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kawangun</a:t>
            </a:r>
            <a:r>
              <a:rPr lang="en-US" dirty="0"/>
              <a:t>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lengkara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tigang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. </a:t>
            </a:r>
            <a:r>
              <a:rPr lang="en-US" dirty="0" err="1"/>
              <a:t>Krunane</a:t>
            </a:r>
            <a:r>
              <a:rPr lang="en-US" dirty="0"/>
              <a:t> sane </a:t>
            </a:r>
            <a:r>
              <a:rPr lang="en-US" dirty="0" err="1"/>
              <a:t>pinih</a:t>
            </a:r>
            <a:r>
              <a:rPr lang="en-US" dirty="0"/>
              <a:t> </a:t>
            </a:r>
            <a:r>
              <a:rPr lang="en-US" dirty="0" err="1"/>
              <a:t>riin</a:t>
            </a:r>
            <a:r>
              <a:rPr lang="en-US" dirty="0"/>
              <a:t> </a:t>
            </a:r>
            <a:r>
              <a:rPr lang="en-US" dirty="0" err="1"/>
              <a:t>apalet</a:t>
            </a:r>
            <a:r>
              <a:rPr lang="en-US" dirty="0"/>
              <a:t> dados "</a:t>
            </a:r>
            <a:r>
              <a:rPr lang="en-US" dirty="0" err="1"/>
              <a:t>giing</a:t>
            </a:r>
            <a:r>
              <a:rPr lang="en-US" dirty="0"/>
              <a:t>" </a:t>
            </a:r>
            <a:r>
              <a:rPr lang="en-US" dirty="0" err="1"/>
              <a:t>utawi</a:t>
            </a:r>
            <a:r>
              <a:rPr lang="en-US" dirty="0"/>
              <a:t> "</a:t>
            </a:r>
            <a:r>
              <a:rPr lang="en-US" dirty="0" err="1"/>
              <a:t>bantang</a:t>
            </a:r>
            <a:r>
              <a:rPr lang="en-US" dirty="0"/>
              <a:t>", </a:t>
            </a:r>
            <a:r>
              <a:rPr lang="en-US" dirty="0" err="1"/>
              <a:t>krunane</a:t>
            </a:r>
            <a:r>
              <a:rPr lang="en-US" dirty="0"/>
              <a:t> sane </a:t>
            </a:r>
            <a:r>
              <a:rPr lang="en-US" dirty="0" err="1"/>
              <a:t>kaping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apalet</a:t>
            </a:r>
            <a:r>
              <a:rPr lang="en-US" dirty="0"/>
              <a:t>, "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sujati</a:t>
            </a:r>
            <a:r>
              <a:rPr lang="en-US" dirty="0"/>
              <a:t> (</a:t>
            </a:r>
            <a:r>
              <a:rPr lang="en-US" dirty="0" err="1"/>
              <a:t>bebasanipun</a:t>
            </a:r>
            <a:r>
              <a:rPr lang="en-US" dirty="0"/>
              <a:t>)",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sampiran</a:t>
            </a:r>
            <a:r>
              <a:rPr lang="en-US" dirty="0"/>
              <a:t>, sane </a:t>
            </a:r>
            <a:r>
              <a:rPr lang="en-US" dirty="0" err="1"/>
              <a:t>ngawangun</a:t>
            </a:r>
            <a:r>
              <a:rPr lang="en-US" dirty="0"/>
              <a:t> </a:t>
            </a:r>
            <a:r>
              <a:rPr lang="en-US" dirty="0" err="1"/>
              <a:t>purwakanti</a:t>
            </a:r>
            <a:r>
              <a:rPr lang="en-US" dirty="0"/>
              <a:t> (</a:t>
            </a:r>
            <a:r>
              <a:rPr lang="en-US" dirty="0" err="1"/>
              <a:t>sajak</a:t>
            </a:r>
            <a:r>
              <a:rPr lang="en-US" dirty="0"/>
              <a:t>), </a:t>
            </a:r>
            <a:r>
              <a:rPr lang="en-US" dirty="0" err="1"/>
              <a:t>krunane</a:t>
            </a:r>
            <a:r>
              <a:rPr lang="en-US" dirty="0"/>
              <a:t> sane </a:t>
            </a:r>
            <a:r>
              <a:rPr lang="en-US" dirty="0" err="1"/>
              <a:t>kaping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"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paribasa</a:t>
            </a:r>
            <a:r>
              <a:rPr lang="en-US" dirty="0"/>
              <a:t>", </a:t>
            </a:r>
            <a:r>
              <a:rPr lang="en-US" dirty="0" err="1"/>
              <a:t>wiadin</a:t>
            </a:r>
            <a:r>
              <a:rPr lang="en-US" dirty="0"/>
              <a:t> </a:t>
            </a:r>
            <a:r>
              <a:rPr lang="en-US" dirty="0" err="1"/>
              <a:t>suksmanipun</a:t>
            </a:r>
            <a:r>
              <a:rPr lang="en-US" dirty="0"/>
              <a:t>, </a:t>
            </a:r>
            <a:r>
              <a:rPr lang="en-US" dirty="0" err="1"/>
              <a:t>makadi</a:t>
            </a:r>
            <a:r>
              <a:rPr lang="en-US" dirty="0"/>
              <a:t> :</a:t>
            </a:r>
          </a:p>
          <a:p>
            <a:r>
              <a:rPr lang="en-US" dirty="0" err="1"/>
              <a:t>Giing</a:t>
            </a:r>
            <a:r>
              <a:rPr lang="en-US" dirty="0"/>
              <a:t> (</a:t>
            </a:r>
            <a:r>
              <a:rPr lang="en-US" dirty="0" err="1"/>
              <a:t>bantang</a:t>
            </a:r>
            <a:r>
              <a:rPr lang="en-US" dirty="0"/>
              <a:t>) : </a:t>
            </a:r>
            <a:r>
              <a:rPr lang="en-US" dirty="0" err="1"/>
              <a:t>majempong</a:t>
            </a:r>
            <a:r>
              <a:rPr lang="en-US" dirty="0"/>
              <a:t> </a:t>
            </a:r>
            <a:r>
              <a:rPr lang="en-US" dirty="0" err="1"/>
              <a:t>bebek</a:t>
            </a:r>
            <a:r>
              <a:rPr lang="en-US" dirty="0"/>
              <a:t>,</a:t>
            </a:r>
          </a:p>
          <a:p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sujati</a:t>
            </a:r>
            <a:r>
              <a:rPr lang="en-US" dirty="0"/>
              <a:t> (</a:t>
            </a:r>
            <a:r>
              <a:rPr lang="en-US" dirty="0" err="1"/>
              <a:t>bebasanipun</a:t>
            </a:r>
            <a:r>
              <a:rPr lang="en-US" dirty="0"/>
              <a:t>) : </a:t>
            </a:r>
            <a:r>
              <a:rPr lang="en-US" dirty="0" err="1"/>
              <a:t>jambul</a:t>
            </a:r>
            <a:r>
              <a:rPr lang="en-US" dirty="0"/>
              <a:t>,</a:t>
            </a:r>
          </a:p>
          <a:p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paribasa</a:t>
            </a:r>
            <a:r>
              <a:rPr lang="en-US" dirty="0"/>
              <a:t> : </a:t>
            </a:r>
            <a:r>
              <a:rPr lang="en-US" dirty="0" err="1"/>
              <a:t>ngambul</a:t>
            </a:r>
            <a:r>
              <a:rPr lang="en-US" dirty="0"/>
              <a:t>.</a:t>
            </a:r>
          </a:p>
          <a:p>
            <a:r>
              <a:rPr lang="en-US" dirty="0" err="1"/>
              <a:t>Dadosne</a:t>
            </a:r>
            <a:r>
              <a:rPr lang="en-US" dirty="0"/>
              <a:t> </a:t>
            </a:r>
            <a:r>
              <a:rPr lang="en-US" dirty="0" err="1"/>
              <a:t>kecap</a:t>
            </a:r>
            <a:r>
              <a:rPr lang="en-US" dirty="0"/>
              <a:t> "</a:t>
            </a:r>
            <a:r>
              <a:rPr lang="en-US" dirty="0" err="1"/>
              <a:t>mbul</a:t>
            </a:r>
            <a:r>
              <a:rPr lang="en-US" dirty="0"/>
              <a:t>" ring </a:t>
            </a:r>
            <a:r>
              <a:rPr lang="en-US" dirty="0" err="1"/>
              <a:t>kruna</a:t>
            </a:r>
            <a:r>
              <a:rPr lang="en-US" dirty="0"/>
              <a:t> "</a:t>
            </a:r>
            <a:r>
              <a:rPr lang="en-US" dirty="0" err="1"/>
              <a:t>jambul</a:t>
            </a:r>
            <a:r>
              <a:rPr lang="en-US" dirty="0"/>
              <a:t>", </a:t>
            </a:r>
            <a:r>
              <a:rPr lang="en-US" dirty="0" err="1"/>
              <a:t>mapurwakanti</a:t>
            </a:r>
            <a:r>
              <a:rPr lang="en-US" dirty="0"/>
              <a:t> ring </a:t>
            </a:r>
            <a:r>
              <a:rPr lang="en-US" dirty="0" err="1"/>
              <a:t>kecap</a:t>
            </a:r>
            <a:r>
              <a:rPr lang="en-US" dirty="0"/>
              <a:t> "</a:t>
            </a:r>
            <a:r>
              <a:rPr lang="en-US" dirty="0" err="1"/>
              <a:t>mbul</a:t>
            </a:r>
            <a:r>
              <a:rPr lang="en-US" dirty="0"/>
              <a:t>" ring </a:t>
            </a:r>
            <a:r>
              <a:rPr lang="en-US" dirty="0" err="1"/>
              <a:t>kruna</a:t>
            </a:r>
            <a:r>
              <a:rPr lang="en-US" dirty="0"/>
              <a:t> "</a:t>
            </a:r>
            <a:r>
              <a:rPr lang="en-US" dirty="0" err="1"/>
              <a:t>ngambul</a:t>
            </a:r>
            <a:r>
              <a:rPr lang="en-US" dirty="0"/>
              <a:t>".</a:t>
            </a:r>
            <a:br>
              <a:rPr lang="en-US" dirty="0"/>
            </a:br>
            <a:r>
              <a:rPr lang="en-US" dirty="0" err="1"/>
              <a:t>Bebladbadan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masaih</a:t>
            </a:r>
            <a:r>
              <a:rPr lang="en-US" dirty="0"/>
              <a:t> ring "</a:t>
            </a:r>
            <a:r>
              <a:rPr lang="en-US" dirty="0" err="1"/>
              <a:t>wewangsalan</a:t>
            </a:r>
            <a:r>
              <a:rPr lang="en-US" dirty="0"/>
              <a:t>",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papiring</a:t>
            </a:r>
            <a:r>
              <a:rPr lang="en-US" dirty="0"/>
              <a:t> </a:t>
            </a:r>
            <a:r>
              <a:rPr lang="en-US" dirty="0" err="1"/>
              <a:t>indik</a:t>
            </a:r>
            <a:r>
              <a:rPr lang="en-US" dirty="0"/>
              <a:t> </a:t>
            </a:r>
            <a:r>
              <a:rPr lang="en-US" dirty="0" err="1"/>
              <a:t>kahanan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laksanan</a:t>
            </a:r>
            <a:r>
              <a:rPr lang="en-US" dirty="0"/>
              <a:t> </a:t>
            </a:r>
            <a:r>
              <a:rPr lang="en-US" dirty="0" err="1"/>
              <a:t>janma</a:t>
            </a:r>
            <a:r>
              <a:rPr lang="en-US" dirty="0"/>
              <a:t>, ring </a:t>
            </a:r>
            <a:r>
              <a:rPr lang="en-US" dirty="0" err="1"/>
              <a:t>asapunapine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</a:t>
            </a:r>
            <a:r>
              <a:rPr lang="en-US" dirty="0" err="1"/>
              <a:t>suksmanipun</a:t>
            </a:r>
            <a:r>
              <a:rPr lang="en-US" dirty="0"/>
              <a:t>. </a:t>
            </a:r>
            <a:r>
              <a:rPr lang="en-US" dirty="0" err="1"/>
              <a:t>Kewanten</a:t>
            </a:r>
            <a:r>
              <a:rPr lang="en-US" dirty="0"/>
              <a:t> </a:t>
            </a:r>
            <a:r>
              <a:rPr lang="en-US" dirty="0" err="1"/>
              <a:t>yening</a:t>
            </a:r>
            <a:r>
              <a:rPr lang="en-US" dirty="0"/>
              <a:t> </a:t>
            </a:r>
            <a:r>
              <a:rPr lang="en-US" dirty="0" err="1"/>
              <a:t>anake</a:t>
            </a:r>
            <a:r>
              <a:rPr lang="en-US" dirty="0"/>
              <a:t> </a:t>
            </a:r>
            <a:r>
              <a:rPr lang="en-US" dirty="0" err="1"/>
              <a:t>mabladbadan</a:t>
            </a:r>
            <a:r>
              <a:rPr lang="en-US" dirty="0"/>
              <a:t>, </a:t>
            </a:r>
            <a:r>
              <a:rPr lang="en-US" dirty="0" err="1"/>
              <a:t>artinipun</a:t>
            </a:r>
            <a:r>
              <a:rPr lang="en-US" dirty="0"/>
              <a:t> sane </a:t>
            </a:r>
            <a:r>
              <a:rPr lang="en-US" dirty="0" err="1"/>
              <a:t>sujati</a:t>
            </a:r>
            <a:r>
              <a:rPr lang="en-US" dirty="0"/>
              <a:t> </a:t>
            </a:r>
            <a:r>
              <a:rPr lang="en-US" dirty="0" err="1"/>
              <a:t>nenten</a:t>
            </a:r>
            <a:r>
              <a:rPr lang="en-US" dirty="0"/>
              <a:t> </a:t>
            </a:r>
            <a:r>
              <a:rPr lang="en-US" dirty="0" err="1"/>
              <a:t>kaucapang</a:t>
            </a:r>
            <a:r>
              <a:rPr lang="en-US" dirty="0"/>
              <a:t>,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kasengguh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 </a:t>
            </a:r>
            <a:r>
              <a:rPr lang="en-US" dirty="0" err="1"/>
              <a:t>sampun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ring </a:t>
            </a:r>
            <a:r>
              <a:rPr lang="en-US" dirty="0" err="1"/>
              <a:t>artinipun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429684" cy="621510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SESENGGAKAN</a:t>
            </a:r>
          </a:p>
          <a:p>
            <a:r>
              <a:rPr lang="en-US" dirty="0" err="1"/>
              <a:t>Sasenggakan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pateh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ibarat</a:t>
            </a:r>
            <a:r>
              <a:rPr lang="en-US" dirty="0"/>
              <a:t>, ring </a:t>
            </a:r>
            <a:r>
              <a:rPr lang="en-US" dirty="0" err="1"/>
              <a:t>bahasa</a:t>
            </a:r>
            <a:r>
              <a:rPr lang="en-US" dirty="0"/>
              <a:t> Indonesia. </a:t>
            </a:r>
            <a:r>
              <a:rPr lang="en-US" dirty="0" err="1"/>
              <a:t>Sasenggakan</a:t>
            </a:r>
            <a:r>
              <a:rPr lang="en-US" dirty="0"/>
              <a:t>, </a:t>
            </a:r>
            <a:r>
              <a:rPr lang="en-US" dirty="0" err="1"/>
              <a:t>linggaipun</a:t>
            </a:r>
            <a:r>
              <a:rPr lang="en-US" dirty="0"/>
              <a:t> "</a:t>
            </a:r>
            <a:r>
              <a:rPr lang="en-US" dirty="0" err="1"/>
              <a:t>Senggak</a:t>
            </a:r>
            <a:r>
              <a:rPr lang="en-US" dirty="0"/>
              <a:t>", </a:t>
            </a:r>
            <a:r>
              <a:rPr lang="en-US" dirty="0" err="1"/>
              <a:t>artinipun</a:t>
            </a:r>
            <a:r>
              <a:rPr lang="en-US" dirty="0"/>
              <a:t> "</a:t>
            </a:r>
            <a:r>
              <a:rPr lang="en-US" dirty="0" err="1"/>
              <a:t>Singguk</a:t>
            </a:r>
            <a:r>
              <a:rPr lang="en-US" dirty="0"/>
              <a:t>" </a:t>
            </a:r>
            <a:r>
              <a:rPr lang="en-US" dirty="0" err="1"/>
              <a:t>utawi</a:t>
            </a:r>
            <a:r>
              <a:rPr lang="en-US" dirty="0"/>
              <a:t> "</a:t>
            </a:r>
            <a:r>
              <a:rPr lang="en-US" dirty="0" err="1"/>
              <a:t>Sentil</a:t>
            </a:r>
            <a:r>
              <a:rPr lang="en-US" dirty="0"/>
              <a:t>"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raos</a:t>
            </a:r>
            <a:r>
              <a:rPr lang="en-US" dirty="0"/>
              <a:t>. </a:t>
            </a:r>
            <a:r>
              <a:rPr lang="en-US" dirty="0" err="1"/>
              <a:t>Senggak</a:t>
            </a:r>
            <a:r>
              <a:rPr lang="en-US" dirty="0"/>
              <a:t>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pangiring</a:t>
            </a:r>
            <a:r>
              <a:rPr lang="en-US" dirty="0"/>
              <a:t> "an" dados </a:t>
            </a:r>
            <a:r>
              <a:rPr lang="en-US" dirty="0" err="1"/>
              <a:t>senggakan</a:t>
            </a:r>
            <a:r>
              <a:rPr lang="en-US" dirty="0"/>
              <a:t>, </a:t>
            </a:r>
            <a:r>
              <a:rPr lang="en-US" dirty="0" err="1"/>
              <a:t>kadwipurwayang</a:t>
            </a:r>
            <a:r>
              <a:rPr lang="en-US" dirty="0"/>
              <a:t> dados "</a:t>
            </a:r>
            <a:r>
              <a:rPr lang="en-US" dirty="0" err="1"/>
              <a:t>Sasenggakan</a:t>
            </a:r>
            <a:r>
              <a:rPr lang="en-US" dirty="0"/>
              <a:t>" </a:t>
            </a:r>
            <a:r>
              <a:rPr lang="en-US" dirty="0" err="1"/>
              <a:t>ngintar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(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ungkapan</a:t>
            </a:r>
            <a:r>
              <a:rPr lang="en-US" dirty="0"/>
              <a:t>), </a:t>
            </a:r>
            <a:r>
              <a:rPr lang="en-US" dirty="0" err="1"/>
              <a:t>tegesipun</a:t>
            </a:r>
            <a:r>
              <a:rPr lang="en-US" dirty="0"/>
              <a:t> "</a:t>
            </a:r>
            <a:r>
              <a:rPr lang="en-US" dirty="0" err="1"/>
              <a:t>Babinjulan</a:t>
            </a:r>
            <a:r>
              <a:rPr lang="en-US" dirty="0"/>
              <a:t>" </a:t>
            </a:r>
            <a:r>
              <a:rPr lang="en-US" dirty="0" err="1"/>
              <a:t>makardi</a:t>
            </a:r>
            <a:r>
              <a:rPr lang="en-US" dirty="0"/>
              <a:t> </a:t>
            </a:r>
            <a:r>
              <a:rPr lang="en-US" dirty="0" err="1"/>
              <a:t>ica</a:t>
            </a:r>
            <a:r>
              <a:rPr lang="en-US" dirty="0"/>
              <a:t> sang </a:t>
            </a:r>
            <a:r>
              <a:rPr lang="en-US" dirty="0" err="1"/>
              <a:t>miragi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mireng</a:t>
            </a:r>
            <a:r>
              <a:rPr lang="en-US" dirty="0"/>
              <a:t>, </a:t>
            </a:r>
            <a:r>
              <a:rPr lang="en-US" dirty="0" err="1"/>
              <a:t>semalih</a:t>
            </a:r>
            <a:r>
              <a:rPr lang="en-US" dirty="0"/>
              <a:t> </a:t>
            </a:r>
            <a:r>
              <a:rPr lang="en-US" dirty="0" err="1"/>
              <a:t>makardi</a:t>
            </a:r>
            <a:r>
              <a:rPr lang="en-US" dirty="0"/>
              <a:t> </a:t>
            </a:r>
            <a:r>
              <a:rPr lang="en-US" dirty="0" err="1"/>
              <a:t>jengah</a:t>
            </a:r>
            <a:r>
              <a:rPr lang="en-US" dirty="0"/>
              <a:t> </a:t>
            </a:r>
            <a:r>
              <a:rPr lang="en-US" dirty="0" err="1"/>
              <a:t>tur</a:t>
            </a:r>
            <a:r>
              <a:rPr lang="en-US" dirty="0"/>
              <a:t> </a:t>
            </a:r>
            <a:r>
              <a:rPr lang="en-US" dirty="0" err="1"/>
              <a:t>sebet</a:t>
            </a:r>
            <a:r>
              <a:rPr lang="en-US" dirty="0"/>
              <a:t> sang </a:t>
            </a:r>
            <a:r>
              <a:rPr lang="en-US" dirty="0" err="1"/>
              <a:t>kaanggen</a:t>
            </a:r>
            <a:r>
              <a:rPr lang="en-US" dirty="0"/>
              <a:t> </a:t>
            </a:r>
            <a:r>
              <a:rPr lang="en-US" dirty="0" err="1"/>
              <a:t>sasenggakan</a:t>
            </a:r>
            <a:r>
              <a:rPr lang="en-US" dirty="0"/>
              <a:t>,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kasentil</a:t>
            </a:r>
            <a:r>
              <a:rPr lang="en-US" dirty="0"/>
              <a:t> </a:t>
            </a:r>
            <a:r>
              <a:rPr lang="en-US" dirty="0" err="1"/>
              <a:t>manahipun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Sasenggakan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palambang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sasimbing</a:t>
            </a:r>
            <a:r>
              <a:rPr lang="en-US" dirty="0"/>
              <a:t> </a:t>
            </a:r>
            <a:r>
              <a:rPr lang="en-US" dirty="0" err="1"/>
              <a:t>indik</a:t>
            </a:r>
            <a:r>
              <a:rPr lang="en-US" dirty="0"/>
              <a:t> </a:t>
            </a:r>
            <a:r>
              <a:rPr lang="en-US" dirty="0" err="1"/>
              <a:t>kahanan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polah</a:t>
            </a:r>
            <a:r>
              <a:rPr lang="en-US" dirty="0"/>
              <a:t> </a:t>
            </a:r>
            <a:r>
              <a:rPr lang="en-US" dirty="0" err="1"/>
              <a:t>janma</a:t>
            </a:r>
            <a:r>
              <a:rPr lang="en-US" dirty="0"/>
              <a:t> sane </a:t>
            </a:r>
            <a:r>
              <a:rPr lang="en-US" dirty="0" err="1"/>
              <a:t>kaimbangan</a:t>
            </a:r>
            <a:r>
              <a:rPr lang="en-US" dirty="0"/>
              <a:t> ring </a:t>
            </a:r>
            <a:r>
              <a:rPr lang="en-US" dirty="0" err="1"/>
              <a:t>kahanan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polah</a:t>
            </a:r>
            <a:r>
              <a:rPr lang="en-US" dirty="0"/>
              <a:t> </a:t>
            </a:r>
            <a:r>
              <a:rPr lang="en-US" dirty="0" err="1"/>
              <a:t>buron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upami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Wenten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mawasta</a:t>
            </a:r>
            <a:r>
              <a:rPr lang="en-US" dirty="0"/>
              <a:t> I </a:t>
            </a:r>
            <a:r>
              <a:rPr lang="en-US" dirty="0" err="1"/>
              <a:t>Balag</a:t>
            </a:r>
            <a:r>
              <a:rPr lang="en-US" dirty="0"/>
              <a:t>. </a:t>
            </a:r>
            <a:r>
              <a:rPr lang="en-US" dirty="0" err="1"/>
              <a:t>Sabilang</a:t>
            </a:r>
            <a:r>
              <a:rPr lang="en-US" dirty="0"/>
              <a:t> </a:t>
            </a:r>
            <a:r>
              <a:rPr lang="en-US" dirty="0" err="1"/>
              <a:t>sangkep</a:t>
            </a:r>
            <a:r>
              <a:rPr lang="en-US" dirty="0"/>
              <a:t> ring </a:t>
            </a:r>
            <a:r>
              <a:rPr lang="en-US" dirty="0" err="1"/>
              <a:t>banjar</a:t>
            </a:r>
            <a:r>
              <a:rPr lang="en-US" dirty="0"/>
              <a:t> </a:t>
            </a:r>
            <a:r>
              <a:rPr lang="en-US" dirty="0" err="1"/>
              <a:t>ipun</a:t>
            </a:r>
            <a:r>
              <a:rPr lang="en-US" dirty="0"/>
              <a:t> kiap, </a:t>
            </a:r>
            <a:r>
              <a:rPr lang="en-US" dirty="0" err="1"/>
              <a:t>nguyuk-uyuk</a:t>
            </a:r>
            <a:r>
              <a:rPr lang="en-US" dirty="0"/>
              <a:t> </a:t>
            </a:r>
            <a:r>
              <a:rPr lang="en-US" dirty="0" err="1"/>
              <a:t>ngengkis</a:t>
            </a:r>
            <a:r>
              <a:rPr lang="en-US" dirty="0"/>
              <a:t> </a:t>
            </a:r>
            <a:r>
              <a:rPr lang="en-US" dirty="0" err="1"/>
              <a:t>raris</a:t>
            </a:r>
            <a:r>
              <a:rPr lang="en-US" dirty="0"/>
              <a:t> </a:t>
            </a:r>
            <a:r>
              <a:rPr lang="en-US" dirty="0" err="1"/>
              <a:t>pules</a:t>
            </a:r>
            <a:r>
              <a:rPr lang="en-US" dirty="0"/>
              <a:t>. </a:t>
            </a:r>
            <a:r>
              <a:rPr lang="en-US" dirty="0" err="1"/>
              <a:t>Indik</a:t>
            </a:r>
            <a:r>
              <a:rPr lang="en-US" dirty="0"/>
              <a:t> I </a:t>
            </a:r>
            <a:r>
              <a:rPr lang="en-US" dirty="0" err="1"/>
              <a:t>Balag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raris</a:t>
            </a:r>
            <a:r>
              <a:rPr lang="en-US" dirty="0"/>
              <a:t> </a:t>
            </a:r>
            <a:r>
              <a:rPr lang="en-US" dirty="0" err="1"/>
              <a:t>anggena</a:t>
            </a:r>
            <a:r>
              <a:rPr lang="en-US" dirty="0"/>
              <a:t> </a:t>
            </a:r>
            <a:r>
              <a:rPr lang="en-US" dirty="0" err="1"/>
              <a:t>sasenggakan</a:t>
            </a:r>
            <a:r>
              <a:rPr lang="en-US" dirty="0"/>
              <a:t> ring </a:t>
            </a:r>
            <a:r>
              <a:rPr lang="en-US" dirty="0" err="1"/>
              <a:t>banjaripune</a:t>
            </a:r>
            <a:r>
              <a:rPr lang="en-US" dirty="0"/>
              <a:t>. Yen </a:t>
            </a:r>
            <a:r>
              <a:rPr lang="en-US" dirty="0" err="1"/>
              <a:t>wenten</a:t>
            </a:r>
            <a:r>
              <a:rPr lang="en-US" dirty="0"/>
              <a:t> </a:t>
            </a:r>
            <a:r>
              <a:rPr lang="en-US" dirty="0" err="1"/>
              <a:t>murid</a:t>
            </a:r>
            <a:r>
              <a:rPr lang="en-US" dirty="0"/>
              <a:t> kiap </a:t>
            </a:r>
            <a:r>
              <a:rPr lang="en-US" dirty="0" err="1"/>
              <a:t>nguyuk</a:t>
            </a:r>
            <a:r>
              <a:rPr lang="en-US" dirty="0"/>
              <a:t> ring </a:t>
            </a:r>
            <a:r>
              <a:rPr lang="en-US" dirty="0" err="1"/>
              <a:t>sekolahan</a:t>
            </a:r>
            <a:r>
              <a:rPr lang="en-US" dirty="0"/>
              <a:t>, </a:t>
            </a:r>
            <a:r>
              <a:rPr lang="en-US" dirty="0" err="1"/>
              <a:t>raris</a:t>
            </a:r>
            <a:r>
              <a:rPr lang="en-US" dirty="0"/>
              <a:t> </a:t>
            </a:r>
            <a:r>
              <a:rPr lang="en-US" dirty="0" err="1"/>
              <a:t>kaucapang</a:t>
            </a:r>
            <a:r>
              <a:rPr lang="en-US" dirty="0"/>
              <a:t>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timpalipune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I </a:t>
            </a:r>
            <a:r>
              <a:rPr lang="en-US" dirty="0" err="1"/>
              <a:t>Balag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SESAWANGAN</a:t>
            </a:r>
          </a:p>
          <a:p>
            <a:r>
              <a:rPr lang="en-US" dirty="0" err="1"/>
              <a:t>Sesawangan</a:t>
            </a:r>
            <a:r>
              <a:rPr lang="en-US" dirty="0"/>
              <a:t>, </a:t>
            </a:r>
            <a:r>
              <a:rPr lang="en-US" dirty="0" err="1"/>
              <a:t>lingganipun</a:t>
            </a:r>
            <a:r>
              <a:rPr lang="en-US" dirty="0"/>
              <a:t> "</a:t>
            </a:r>
            <a:r>
              <a:rPr lang="en-US" dirty="0" err="1"/>
              <a:t>sawang</a:t>
            </a:r>
            <a:r>
              <a:rPr lang="en-US" dirty="0"/>
              <a:t>", </a:t>
            </a:r>
            <a:r>
              <a:rPr lang="en-US" dirty="0" err="1"/>
              <a:t>artinipun</a:t>
            </a:r>
            <a:r>
              <a:rPr lang="en-US" dirty="0"/>
              <a:t> : </a:t>
            </a:r>
            <a:r>
              <a:rPr lang="en-US" dirty="0" err="1"/>
              <a:t>mirib</a:t>
            </a:r>
            <a:r>
              <a:rPr lang="en-US" dirty="0"/>
              <a:t>,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pangiring</a:t>
            </a:r>
            <a:r>
              <a:rPr lang="en-US" dirty="0"/>
              <a:t> "an", dados </a:t>
            </a:r>
            <a:r>
              <a:rPr lang="en-US" dirty="0" err="1"/>
              <a:t>sesawangan</a:t>
            </a:r>
            <a:r>
              <a:rPr lang="en-US" dirty="0"/>
              <a:t>, </a:t>
            </a:r>
            <a:r>
              <a:rPr lang="en-US" dirty="0" err="1"/>
              <a:t>raris</a:t>
            </a:r>
            <a:r>
              <a:rPr lang="en-US" dirty="0"/>
              <a:t> </a:t>
            </a:r>
            <a:r>
              <a:rPr lang="en-US" dirty="0" err="1"/>
              <a:t>kadwipurwayang</a:t>
            </a:r>
            <a:r>
              <a:rPr lang="en-US" dirty="0"/>
              <a:t> dados "</a:t>
            </a:r>
            <a:r>
              <a:rPr lang="en-US" dirty="0" err="1"/>
              <a:t>sesawangan</a:t>
            </a:r>
            <a:r>
              <a:rPr lang="en-US" dirty="0"/>
              <a:t>", </a:t>
            </a:r>
            <a:r>
              <a:rPr lang="en-US" dirty="0" err="1"/>
              <a:t>tegesipun</a:t>
            </a:r>
            <a:r>
              <a:rPr lang="en-US" dirty="0"/>
              <a:t> : </a:t>
            </a:r>
            <a:r>
              <a:rPr lang="en-US" dirty="0" err="1"/>
              <a:t>punapa-punapi</a:t>
            </a:r>
            <a:r>
              <a:rPr lang="en-US" dirty="0"/>
              <a:t> </a:t>
            </a:r>
            <a:r>
              <a:rPr lang="en-US" dirty="0" err="1"/>
              <a:t>ugi</a:t>
            </a:r>
            <a:r>
              <a:rPr lang="en-US" dirty="0"/>
              <a:t> sane </a:t>
            </a:r>
            <a:r>
              <a:rPr lang="en-US" dirty="0" err="1"/>
              <a:t>katon</a:t>
            </a:r>
            <a:r>
              <a:rPr lang="en-US" dirty="0"/>
              <a:t> (</a:t>
            </a:r>
            <a:r>
              <a:rPr lang="en-US" dirty="0" err="1"/>
              <a:t>kacingak</a:t>
            </a:r>
            <a:r>
              <a:rPr lang="en-US" dirty="0"/>
              <a:t>), </a:t>
            </a:r>
            <a:r>
              <a:rPr lang="en-US" dirty="0" err="1"/>
              <a:t>raris</a:t>
            </a:r>
            <a:r>
              <a:rPr lang="en-US" dirty="0"/>
              <a:t> </a:t>
            </a:r>
            <a:r>
              <a:rPr lang="en-US" dirty="0" err="1"/>
              <a:t>kalawatang</a:t>
            </a:r>
            <a:r>
              <a:rPr lang="en-US" dirty="0"/>
              <a:t> (</a:t>
            </a:r>
            <a:r>
              <a:rPr lang="en-US" dirty="0" err="1"/>
              <a:t>karasayang</a:t>
            </a:r>
            <a:r>
              <a:rPr lang="en-US" dirty="0"/>
              <a:t>) ring </a:t>
            </a:r>
            <a:r>
              <a:rPr lang="en-US" dirty="0" err="1"/>
              <a:t>kahiun</a:t>
            </a:r>
            <a:r>
              <a:rPr lang="en-US" dirty="0"/>
              <a:t>, </a:t>
            </a:r>
            <a:r>
              <a:rPr lang="en-US" dirty="0" err="1"/>
              <a:t>mirib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solah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kahanan</a:t>
            </a:r>
            <a:r>
              <a:rPr lang="en-US" dirty="0"/>
              <a:t> </a:t>
            </a:r>
            <a:r>
              <a:rPr lang="en-US" dirty="0" err="1"/>
              <a:t>janma</a:t>
            </a:r>
            <a:r>
              <a:rPr lang="en-US" dirty="0"/>
              <a:t> (</a:t>
            </a:r>
            <a:r>
              <a:rPr lang="en-US" dirty="0" err="1"/>
              <a:t>mapawongan</a:t>
            </a:r>
            <a:r>
              <a:rPr lang="en-US" dirty="0"/>
              <a:t>), </a:t>
            </a:r>
            <a:r>
              <a:rPr lang="en-US" dirty="0" err="1"/>
              <a:t>upami</a:t>
            </a:r>
            <a:r>
              <a:rPr lang="en-US" dirty="0"/>
              <a:t> : </a:t>
            </a:r>
            <a:r>
              <a:rPr lang="en-US" dirty="0" err="1"/>
              <a:t>kedapan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nagasarine</a:t>
            </a:r>
            <a:r>
              <a:rPr lang="en-US" dirty="0"/>
              <a:t> </a:t>
            </a:r>
            <a:r>
              <a:rPr lang="en-US" dirty="0" err="1"/>
              <a:t>maelogan</a:t>
            </a:r>
            <a:r>
              <a:rPr lang="en-US" dirty="0"/>
              <a:t> </a:t>
            </a:r>
            <a:r>
              <a:rPr lang="en-US" dirty="0" err="1"/>
              <a:t>tempuh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, </a:t>
            </a:r>
            <a:r>
              <a:rPr lang="en-US" dirty="0" err="1"/>
              <a:t>kasawangan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istri</a:t>
            </a:r>
            <a:r>
              <a:rPr lang="en-US" dirty="0"/>
              <a:t> </a:t>
            </a:r>
            <a:r>
              <a:rPr lang="en-US" dirty="0" err="1"/>
              <a:t>ayu</a:t>
            </a:r>
            <a:r>
              <a:rPr lang="en-US" dirty="0"/>
              <a:t> </a:t>
            </a:r>
            <a:r>
              <a:rPr lang="en-US" dirty="0" err="1"/>
              <a:t>ngulapin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Sawangan</a:t>
            </a:r>
            <a:r>
              <a:rPr lang="en-US" dirty="0"/>
              <a:t> = </a:t>
            </a:r>
            <a:r>
              <a:rPr lang="en-US" dirty="0" err="1"/>
              <a:t>iribang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..........; </a:t>
            </a:r>
            <a:r>
              <a:rPr lang="en-US" dirty="0" err="1"/>
              <a:t>masawang</a:t>
            </a:r>
            <a:r>
              <a:rPr lang="en-US" dirty="0"/>
              <a:t> </a:t>
            </a:r>
            <a:r>
              <a:rPr lang="en-US" dirty="0" err="1"/>
              <a:t>kuning</a:t>
            </a:r>
            <a:r>
              <a:rPr lang="en-US" dirty="0"/>
              <a:t> = </a:t>
            </a:r>
            <a:r>
              <a:rPr lang="en-US" dirty="0" err="1"/>
              <a:t>mirib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kuning</a:t>
            </a:r>
            <a:r>
              <a:rPr lang="en-US" dirty="0"/>
              <a:t> </a:t>
            </a:r>
            <a:r>
              <a:rPr lang="en-US" dirty="0" err="1"/>
              <a:t>agigis</a:t>
            </a:r>
            <a:r>
              <a:rPr lang="en-US" dirty="0"/>
              <a:t>. </a:t>
            </a:r>
            <a:r>
              <a:rPr lang="en-US" dirty="0" err="1"/>
              <a:t>Sesawangan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ketahipun</a:t>
            </a:r>
            <a:r>
              <a:rPr lang="en-US" dirty="0"/>
              <a:t> </a:t>
            </a:r>
            <a:r>
              <a:rPr lang="en-US" dirty="0" err="1"/>
              <a:t>ngangge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: </a:t>
            </a:r>
            <a:r>
              <a:rPr lang="en-US" dirty="0" err="1"/>
              <a:t>buka</a:t>
            </a:r>
            <a:r>
              <a:rPr lang="en-US" dirty="0"/>
              <a:t>, </a:t>
            </a:r>
            <a:r>
              <a:rPr lang="en-US" dirty="0" err="1"/>
              <a:t>kadi</a:t>
            </a:r>
            <a:r>
              <a:rPr lang="en-US" dirty="0"/>
              <a:t>, tan </a:t>
            </a:r>
            <a:r>
              <a:rPr lang="en-US" dirty="0" err="1"/>
              <a:t>pendah</a:t>
            </a:r>
            <a:r>
              <a:rPr lang="en-US" dirty="0"/>
              <a:t> </a:t>
            </a:r>
            <a:r>
              <a:rPr lang="en-US" dirty="0" err="1"/>
              <a:t>kadi</a:t>
            </a:r>
            <a:r>
              <a:rPr lang="en-US" dirty="0"/>
              <a:t>, </a:t>
            </a:r>
            <a:r>
              <a:rPr lang="en-US" dirty="0" err="1"/>
              <a:t>waluya</a:t>
            </a:r>
            <a:r>
              <a:rPr lang="en-US" dirty="0"/>
              <a:t> </a:t>
            </a:r>
            <a:r>
              <a:rPr lang="en-US" dirty="0" err="1"/>
              <a:t>kadi</a:t>
            </a:r>
            <a:r>
              <a:rPr lang="en-US" dirty="0"/>
              <a:t>, </a:t>
            </a:r>
            <a:r>
              <a:rPr lang="en-US" dirty="0" err="1"/>
              <a:t>luir</a:t>
            </a:r>
            <a:r>
              <a:rPr lang="en-US" dirty="0"/>
              <a:t>, </a:t>
            </a:r>
            <a:r>
              <a:rPr lang="en-US" dirty="0" err="1"/>
              <a:t>alah</a:t>
            </a:r>
            <a:r>
              <a:rPr lang="en-US" dirty="0"/>
              <a:t>, </a:t>
            </a:r>
            <a:r>
              <a:rPr lang="en-US" dirty="0" err="1"/>
              <a:t>amunan</a:t>
            </a:r>
            <a:r>
              <a:rPr lang="en-US" dirty="0"/>
              <a:t>. </a:t>
            </a:r>
            <a:r>
              <a:rPr lang="en-US" dirty="0" err="1"/>
              <a:t>Sesawangan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ring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pateh</a:t>
            </a:r>
            <a:r>
              <a:rPr lang="en-US" dirty="0"/>
              <a:t> </a:t>
            </a:r>
            <a:r>
              <a:rPr lang="en-US" dirty="0" err="1"/>
              <a:t>sekadi</a:t>
            </a:r>
            <a:r>
              <a:rPr lang="en-US" dirty="0"/>
              <a:t> </a:t>
            </a:r>
            <a:r>
              <a:rPr lang="en-US" dirty="0" err="1"/>
              <a:t>perumpamaan</a:t>
            </a:r>
            <a:r>
              <a:rPr lang="en-US" dirty="0"/>
              <a:t>. Ring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SLOKA</a:t>
            </a:r>
          </a:p>
          <a:p>
            <a:r>
              <a:rPr lang="en-US" dirty="0" err="1"/>
              <a:t>Sloka</a:t>
            </a:r>
            <a:r>
              <a:rPr lang="en-US" dirty="0"/>
              <a:t> </a:t>
            </a:r>
            <a:r>
              <a:rPr lang="en-US" dirty="0" err="1"/>
              <a:t>yening</a:t>
            </a:r>
            <a:r>
              <a:rPr lang="en-US" dirty="0"/>
              <a:t> ring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pateh</a:t>
            </a:r>
            <a:r>
              <a:rPr lang="en-US" dirty="0"/>
              <a:t> </a:t>
            </a:r>
            <a:r>
              <a:rPr lang="en-US" dirty="0" err="1"/>
              <a:t>sekadi</a:t>
            </a:r>
            <a:r>
              <a:rPr lang="en-US" dirty="0"/>
              <a:t> "</a:t>
            </a:r>
            <a:r>
              <a:rPr lang="en-US" dirty="0" err="1"/>
              <a:t>Bidal</a:t>
            </a:r>
            <a:r>
              <a:rPr lang="en-US" dirty="0"/>
              <a:t>". </a:t>
            </a:r>
            <a:r>
              <a:rPr lang="en-US" dirty="0" err="1"/>
              <a:t>Sloka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masaih</a:t>
            </a:r>
            <a:r>
              <a:rPr lang="en-US" dirty="0"/>
              <a:t> ring </a:t>
            </a:r>
            <a:r>
              <a:rPr lang="en-US" dirty="0" err="1"/>
              <a:t>sesonggan</a:t>
            </a:r>
            <a:r>
              <a:rPr lang="en-US" dirty="0"/>
              <a:t>, </a:t>
            </a:r>
            <a:r>
              <a:rPr lang="en-US" dirty="0" err="1"/>
              <a:t>kantun</a:t>
            </a:r>
            <a:r>
              <a:rPr lang="en-US" dirty="0"/>
              <a:t> </a:t>
            </a:r>
            <a:r>
              <a:rPr lang="en-US" dirty="0" err="1"/>
              <a:t>ilid</a:t>
            </a:r>
            <a:r>
              <a:rPr lang="en-US" dirty="0"/>
              <a:t> </a:t>
            </a:r>
            <a:r>
              <a:rPr lang="en-US" dirty="0" err="1"/>
              <a:t>artinipun</a:t>
            </a:r>
            <a:r>
              <a:rPr lang="en-US" dirty="0"/>
              <a:t>. </a:t>
            </a:r>
            <a:r>
              <a:rPr lang="en-US" dirty="0" err="1"/>
              <a:t>Kewanten</a:t>
            </a:r>
            <a:r>
              <a:rPr lang="en-US" dirty="0"/>
              <a:t> </a:t>
            </a:r>
            <a:r>
              <a:rPr lang="en-US" dirty="0" err="1"/>
              <a:t>binanipun</a:t>
            </a:r>
            <a:r>
              <a:rPr lang="en-US" dirty="0"/>
              <a:t>, </a:t>
            </a:r>
            <a:r>
              <a:rPr lang="en-US" dirty="0" err="1"/>
              <a:t>sloka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ngengge</a:t>
            </a:r>
            <a:r>
              <a:rPr lang="en-US" dirty="0"/>
              <a:t> </a:t>
            </a:r>
            <a:r>
              <a:rPr lang="en-US" dirty="0" err="1"/>
              <a:t>lengkara</a:t>
            </a:r>
            <a:r>
              <a:rPr lang="en-US" dirty="0"/>
              <a:t>;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slokane</a:t>
            </a:r>
            <a:r>
              <a:rPr lang="en-US" dirty="0"/>
              <a:t>,.......,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slokane</a:t>
            </a:r>
            <a:r>
              <a:rPr lang="en-US" dirty="0"/>
              <a:t> </a:t>
            </a:r>
            <a:r>
              <a:rPr lang="en-US" dirty="0" err="1"/>
              <a:t>gumine</a:t>
            </a:r>
            <a:r>
              <a:rPr lang="en-US" dirty="0"/>
              <a:t>,......., </a:t>
            </a:r>
            <a:r>
              <a:rPr lang="en-US" dirty="0" err="1"/>
              <a:t>Kadi</a:t>
            </a:r>
            <a:r>
              <a:rPr lang="en-US" dirty="0"/>
              <a:t> </a:t>
            </a:r>
            <a:r>
              <a:rPr lang="en-US" dirty="0" err="1"/>
              <a:t>slokan</a:t>
            </a:r>
            <a:r>
              <a:rPr lang="en-US" dirty="0"/>
              <a:t> </a:t>
            </a:r>
            <a:r>
              <a:rPr lang="en-US" dirty="0" err="1"/>
              <a:t>jagate</a:t>
            </a:r>
            <a:r>
              <a:rPr lang="en-US" dirty="0"/>
              <a:t>,........, </a:t>
            </a:r>
            <a:r>
              <a:rPr lang="en-US" dirty="0" err="1"/>
              <a:t>upami</a:t>
            </a:r>
            <a:r>
              <a:rPr lang="en-US" dirty="0"/>
              <a:t> :</a:t>
            </a:r>
          </a:p>
          <a:p>
            <a:r>
              <a:rPr lang="en-US" dirty="0"/>
              <a:t>"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slokane</a:t>
            </a:r>
            <a:r>
              <a:rPr lang="en-US" dirty="0"/>
              <a:t>, </a:t>
            </a:r>
            <a:r>
              <a:rPr lang="en-US" dirty="0" err="1"/>
              <a:t>adeng</a:t>
            </a:r>
            <a:r>
              <a:rPr lang="en-US" dirty="0"/>
              <a:t> </a:t>
            </a:r>
            <a:r>
              <a:rPr lang="en-US" dirty="0" err="1"/>
              <a:t>buin</a:t>
            </a:r>
            <a:r>
              <a:rPr lang="en-US" dirty="0"/>
              <a:t> </a:t>
            </a:r>
            <a:r>
              <a:rPr lang="en-US" dirty="0" err="1"/>
              <a:t>sepita</a:t>
            </a:r>
            <a:r>
              <a:rPr lang="en-US" dirty="0"/>
              <a:t>, </a:t>
            </a:r>
            <a:r>
              <a:rPr lang="en-US" dirty="0" err="1"/>
              <a:t>suksmanipun</a:t>
            </a:r>
            <a:r>
              <a:rPr lang="en-US" dirty="0"/>
              <a:t> : </a:t>
            </a:r>
            <a:r>
              <a:rPr lang="en-US" dirty="0" err="1"/>
              <a:t>kaucapang</a:t>
            </a:r>
            <a:r>
              <a:rPr lang="en-US" dirty="0"/>
              <a:t> ring </a:t>
            </a:r>
            <a:r>
              <a:rPr lang="en-US" dirty="0" err="1"/>
              <a:t>anake</a:t>
            </a:r>
            <a:r>
              <a:rPr lang="en-US" dirty="0"/>
              <a:t> sane </a:t>
            </a:r>
            <a:r>
              <a:rPr lang="en-US" dirty="0" err="1"/>
              <a:t>kalintang</a:t>
            </a:r>
            <a:r>
              <a:rPr lang="en-US" dirty="0"/>
              <a:t> </a:t>
            </a:r>
            <a:r>
              <a:rPr lang="en-US" dirty="0" err="1"/>
              <a:t>plapan</a:t>
            </a:r>
            <a:r>
              <a:rPr lang="en-US" dirty="0"/>
              <a:t> (</a:t>
            </a:r>
            <a:r>
              <a:rPr lang="en-US" dirty="0" err="1"/>
              <a:t>tangar</a:t>
            </a:r>
            <a:r>
              <a:rPr lang="en-US" dirty="0"/>
              <a:t>) </a:t>
            </a:r>
            <a:r>
              <a:rPr lang="en-US" dirty="0" err="1"/>
              <a:t>ngraos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melaksana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slokan</a:t>
            </a:r>
            <a:r>
              <a:rPr lang="en-US" dirty="0"/>
              <a:t> </a:t>
            </a:r>
            <a:r>
              <a:rPr lang="en-US" dirty="0" err="1"/>
              <a:t>gumine</a:t>
            </a:r>
            <a:r>
              <a:rPr lang="en-US" dirty="0"/>
              <a:t>, </a:t>
            </a:r>
            <a:r>
              <a:rPr lang="en-US" dirty="0" err="1"/>
              <a:t>nundunin</a:t>
            </a:r>
            <a:r>
              <a:rPr lang="en-US" dirty="0"/>
              <a:t> </a:t>
            </a:r>
            <a:r>
              <a:rPr lang="en-US" dirty="0" err="1"/>
              <a:t>macan</a:t>
            </a:r>
            <a:r>
              <a:rPr lang="en-US" dirty="0"/>
              <a:t> </a:t>
            </a:r>
            <a:r>
              <a:rPr lang="en-US" dirty="0" err="1"/>
              <a:t>turu</a:t>
            </a:r>
            <a:r>
              <a:rPr lang="en-US" dirty="0"/>
              <a:t>, </a:t>
            </a:r>
            <a:r>
              <a:rPr lang="en-US" dirty="0" err="1"/>
              <a:t>suksmanipun</a:t>
            </a:r>
            <a:r>
              <a:rPr lang="en-US" dirty="0"/>
              <a:t> :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anake</a:t>
            </a:r>
            <a:r>
              <a:rPr lang="en-US" dirty="0"/>
              <a:t> sane </a:t>
            </a:r>
            <a:r>
              <a:rPr lang="en-US" dirty="0" err="1"/>
              <a:t>nantangin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sane </a:t>
            </a:r>
            <a:r>
              <a:rPr lang="en-US" dirty="0" err="1"/>
              <a:t>sampun</a:t>
            </a:r>
            <a:r>
              <a:rPr lang="en-US" dirty="0"/>
              <a:t> </a:t>
            </a:r>
            <a:r>
              <a:rPr lang="en-US" dirty="0" err="1"/>
              <a:t>nengil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Skadi</a:t>
            </a:r>
            <a:r>
              <a:rPr lang="en-US" dirty="0"/>
              <a:t> </a:t>
            </a:r>
            <a:r>
              <a:rPr lang="en-US" dirty="0" err="1"/>
              <a:t>slokan</a:t>
            </a:r>
            <a:r>
              <a:rPr lang="en-US" dirty="0"/>
              <a:t> </a:t>
            </a:r>
            <a:r>
              <a:rPr lang="en-US" dirty="0" err="1"/>
              <a:t>jagate</a:t>
            </a:r>
            <a:r>
              <a:rPr lang="en-US" dirty="0"/>
              <a:t>, </a:t>
            </a:r>
            <a:r>
              <a:rPr lang="en-US" dirty="0" err="1"/>
              <a:t>sukeh</a:t>
            </a:r>
            <a:r>
              <a:rPr lang="en-US" dirty="0"/>
              <a:t> </a:t>
            </a:r>
            <a:r>
              <a:rPr lang="en-US" dirty="0" err="1"/>
              <a:t>anake</a:t>
            </a:r>
            <a:r>
              <a:rPr lang="en-US" dirty="0"/>
              <a:t> </a:t>
            </a:r>
            <a:r>
              <a:rPr lang="en-US" dirty="0" err="1"/>
              <a:t>ngebatang</a:t>
            </a:r>
            <a:r>
              <a:rPr lang="en-US" dirty="0"/>
              <a:t> </a:t>
            </a:r>
            <a:r>
              <a:rPr lang="en-US" dirty="0" err="1"/>
              <a:t>banjar</a:t>
            </a:r>
            <a:r>
              <a:rPr lang="en-US" dirty="0"/>
              <a:t>, </a:t>
            </a:r>
            <a:r>
              <a:rPr lang="en-US" dirty="0" err="1"/>
              <a:t>suksmanipun</a:t>
            </a:r>
            <a:r>
              <a:rPr lang="en-US" dirty="0"/>
              <a:t> : </a:t>
            </a:r>
            <a:r>
              <a:rPr lang="en-US" dirty="0" err="1"/>
              <a:t>wiakti</a:t>
            </a:r>
            <a:r>
              <a:rPr lang="en-US" dirty="0"/>
              <a:t> </a:t>
            </a:r>
            <a:r>
              <a:rPr lang="en-US" dirty="0" err="1"/>
              <a:t>sukeh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</a:t>
            </a:r>
            <a:r>
              <a:rPr lang="en-US" dirty="0" err="1"/>
              <a:t>anake</a:t>
            </a:r>
            <a:r>
              <a:rPr lang="en-US" dirty="0"/>
              <a:t> dados </a:t>
            </a:r>
            <a:r>
              <a:rPr lang="en-US" dirty="0" err="1"/>
              <a:t>klian</a:t>
            </a:r>
            <a:r>
              <a:rPr lang="en-US" dirty="0"/>
              <a:t> </a:t>
            </a:r>
            <a:r>
              <a:rPr lang="en-US" dirty="0" err="1"/>
              <a:t>jaga</a:t>
            </a:r>
            <a:r>
              <a:rPr lang="en-US" dirty="0"/>
              <a:t> </a:t>
            </a:r>
            <a:r>
              <a:rPr lang="en-US" dirty="0" err="1"/>
              <a:t>ngladenin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akeh</a:t>
            </a:r>
            <a:r>
              <a:rPr lang="en-US" dirty="0"/>
              <a:t> (</a:t>
            </a:r>
            <a:r>
              <a:rPr lang="en-US" dirty="0" err="1"/>
              <a:t>rakyat</a:t>
            </a:r>
            <a:r>
              <a:rPr lang="en-US" dirty="0"/>
              <a:t>).</a:t>
            </a:r>
          </a:p>
          <a:p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sloka</a:t>
            </a:r>
            <a:r>
              <a:rPr lang="en-US" dirty="0"/>
              <a:t> 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:</a:t>
            </a:r>
          </a:p>
          <a:p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slokane</a:t>
            </a:r>
            <a:r>
              <a:rPr lang="en-US" dirty="0"/>
              <a:t>, </a:t>
            </a:r>
            <a:r>
              <a:rPr lang="en-US" dirty="0" err="1"/>
              <a:t>aji</a:t>
            </a:r>
            <a:r>
              <a:rPr lang="en-US" dirty="0"/>
              <a:t> </a:t>
            </a:r>
            <a:r>
              <a:rPr lang="en-US" dirty="0" err="1"/>
              <a:t>keteng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aji</a:t>
            </a:r>
            <a:r>
              <a:rPr lang="en-US" dirty="0"/>
              <a:t> </a:t>
            </a:r>
            <a:r>
              <a:rPr lang="en-US" dirty="0" err="1"/>
              <a:t>dadua</a:t>
            </a:r>
            <a:r>
              <a:rPr lang="en-US" dirty="0"/>
              <a:t> </a:t>
            </a:r>
            <a:r>
              <a:rPr lang="en-US" dirty="0" err="1"/>
              <a:t>mael</a:t>
            </a:r>
            <a:r>
              <a:rPr lang="en-US" dirty="0"/>
              <a:t>, </a:t>
            </a:r>
            <a:r>
              <a:rPr lang="en-US" dirty="0" err="1"/>
              <a:t>suksmanipun</a:t>
            </a:r>
            <a:r>
              <a:rPr lang="en-US" dirty="0"/>
              <a:t> : </a:t>
            </a:r>
            <a:r>
              <a:rPr lang="en-US" dirty="0" err="1"/>
              <a:t>kaucapang</a:t>
            </a:r>
            <a:r>
              <a:rPr lang="en-US" dirty="0"/>
              <a:t> ring </a:t>
            </a:r>
            <a:r>
              <a:rPr lang="en-US" dirty="0" err="1"/>
              <a:t>anake</a:t>
            </a:r>
            <a:r>
              <a:rPr lang="en-US" dirty="0"/>
              <a:t> sane </a:t>
            </a:r>
            <a:r>
              <a:rPr lang="en-US" dirty="0" err="1"/>
              <a:t>neten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ngajinin</a:t>
            </a:r>
            <a:r>
              <a:rPr lang="en-US" dirty="0"/>
              <a:t> </a:t>
            </a:r>
            <a:r>
              <a:rPr lang="en-US" dirty="0" err="1"/>
              <a:t>pitresnan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paweweh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lianan</a:t>
            </a:r>
            <a:r>
              <a:rPr lang="en-US" dirty="0"/>
              <a:t> (</a:t>
            </a:r>
            <a:r>
              <a:rPr lang="en-US" dirty="0" err="1"/>
              <a:t>timpal</a:t>
            </a:r>
            <a:r>
              <a:rPr lang="en-US" dirty="0"/>
              <a:t>).</a:t>
            </a:r>
          </a:p>
          <a:p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sloka</a:t>
            </a:r>
            <a:r>
              <a:rPr lang="en-US" dirty="0"/>
              <a:t>, </a:t>
            </a:r>
            <a:r>
              <a:rPr lang="en-US" dirty="0" err="1"/>
              <a:t>ajum-ajuman</a:t>
            </a:r>
            <a:r>
              <a:rPr lang="en-US" dirty="0"/>
              <a:t> </a:t>
            </a:r>
            <a:r>
              <a:rPr lang="en-US" dirty="0" err="1"/>
              <a:t>puuh</a:t>
            </a:r>
            <a:r>
              <a:rPr lang="en-US" dirty="0"/>
              <a:t>, </a:t>
            </a:r>
            <a:r>
              <a:rPr lang="en-US" dirty="0" err="1"/>
              <a:t>sangkure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, </a:t>
            </a:r>
            <a:r>
              <a:rPr lang="en-US" dirty="0" err="1"/>
              <a:t>suksmanipune</a:t>
            </a:r>
            <a:r>
              <a:rPr lang="en-US" dirty="0"/>
              <a:t> :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anake</a:t>
            </a:r>
            <a:r>
              <a:rPr lang="en-US" dirty="0"/>
              <a:t> sane </a:t>
            </a:r>
            <a:r>
              <a:rPr lang="en-US" dirty="0" err="1"/>
              <a:t>beog</a:t>
            </a:r>
            <a:r>
              <a:rPr lang="en-US" dirty="0"/>
              <a:t> </a:t>
            </a:r>
            <a:r>
              <a:rPr lang="en-US" dirty="0" err="1"/>
              <a:t>ajum</a:t>
            </a:r>
            <a:r>
              <a:rPr lang="en-US" dirty="0"/>
              <a:t>, </a:t>
            </a:r>
            <a:r>
              <a:rPr lang="en-US" dirty="0" err="1"/>
              <a:t>pamuput</a:t>
            </a:r>
            <a:r>
              <a:rPr lang="en-US" dirty="0"/>
              <a:t> </a:t>
            </a:r>
            <a:r>
              <a:rPr lang="en-US" dirty="0" err="1"/>
              <a:t>ipun</a:t>
            </a:r>
            <a:r>
              <a:rPr lang="en-US" dirty="0"/>
              <a:t> </a:t>
            </a:r>
            <a:r>
              <a:rPr lang="en-US" dirty="0" err="1"/>
              <a:t>pacang</a:t>
            </a:r>
            <a:r>
              <a:rPr lang="en-US" dirty="0"/>
              <a:t> </a:t>
            </a:r>
            <a:r>
              <a:rPr lang="en-US" dirty="0" err="1"/>
              <a:t>pocol</a:t>
            </a:r>
            <a:r>
              <a:rPr lang="en-US" dirty="0"/>
              <a:t> </a:t>
            </a:r>
            <a:r>
              <a:rPr lang="en-US" dirty="0" err="1"/>
              <a:t>wiadin</a:t>
            </a:r>
            <a:r>
              <a:rPr lang="en-US" dirty="0"/>
              <a:t> </a:t>
            </a:r>
            <a:r>
              <a:rPr lang="en-US" dirty="0" err="1"/>
              <a:t>sengkala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01122" cy="628654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SESONGGAN</a:t>
            </a:r>
          </a:p>
          <a:p>
            <a:r>
              <a:rPr lang="en-US" dirty="0" err="1"/>
              <a:t>Sesonggan</a:t>
            </a:r>
            <a:r>
              <a:rPr lang="en-US" dirty="0"/>
              <a:t> wit </a:t>
            </a:r>
            <a:r>
              <a:rPr lang="en-US" dirty="0" err="1"/>
              <a:t>ipun</a:t>
            </a:r>
            <a:r>
              <a:rPr lang="en-US" dirty="0"/>
              <a:t> </a:t>
            </a:r>
            <a:r>
              <a:rPr lang="en-US" dirty="0" err="1"/>
              <a:t>saking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'</a:t>
            </a:r>
            <a:r>
              <a:rPr lang="en-US" dirty="0" err="1"/>
              <a:t>ungguh</a:t>
            </a:r>
            <a:r>
              <a:rPr lang="en-US" dirty="0"/>
              <a:t>', sane </a:t>
            </a:r>
            <a:r>
              <a:rPr lang="en-US" dirty="0" err="1"/>
              <a:t>mateges</a:t>
            </a:r>
            <a:r>
              <a:rPr lang="en-US" dirty="0"/>
              <a:t> </a:t>
            </a:r>
            <a:r>
              <a:rPr lang="en-US" dirty="0" err="1"/>
              <a:t>linggih</a:t>
            </a:r>
            <a:r>
              <a:rPr lang="en-US" dirty="0"/>
              <a:t>, </a:t>
            </a:r>
            <a:r>
              <a:rPr lang="en-US" dirty="0" err="1"/>
              <a:t>genah</a:t>
            </a:r>
            <a:r>
              <a:rPr lang="en-US" dirty="0"/>
              <a:t>, </a:t>
            </a:r>
            <a:r>
              <a:rPr lang="en-US" dirty="0" err="1"/>
              <a:t>wiadin</a:t>
            </a:r>
            <a:r>
              <a:rPr lang="en-US" dirty="0"/>
              <a:t> </a:t>
            </a:r>
            <a:r>
              <a:rPr lang="en-US" dirty="0" err="1"/>
              <a:t>nongos</a:t>
            </a:r>
            <a:r>
              <a:rPr lang="en-US" dirty="0"/>
              <a:t>.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ungguh</a:t>
            </a:r>
            <a:r>
              <a:rPr lang="en-US" dirty="0"/>
              <a:t>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paweweh</a:t>
            </a:r>
            <a:r>
              <a:rPr lang="en-US" dirty="0"/>
              <a:t> </a:t>
            </a:r>
            <a:r>
              <a:rPr lang="en-US" dirty="0" err="1"/>
              <a:t>merupa</a:t>
            </a:r>
            <a:r>
              <a:rPr lang="en-US" dirty="0"/>
              <a:t> </a:t>
            </a:r>
            <a:r>
              <a:rPr lang="en-US" dirty="0" err="1"/>
              <a:t>pangiring</a:t>
            </a:r>
            <a:r>
              <a:rPr lang="en-US" dirty="0"/>
              <a:t> (</a:t>
            </a:r>
            <a:r>
              <a:rPr lang="en-US" dirty="0" err="1"/>
              <a:t>akhiran</a:t>
            </a:r>
            <a:r>
              <a:rPr lang="en-US" dirty="0"/>
              <a:t>) "an", dados </a:t>
            </a:r>
            <a:r>
              <a:rPr lang="en-US" dirty="0" err="1"/>
              <a:t>ungguhan</a:t>
            </a:r>
            <a:r>
              <a:rPr lang="en-US" dirty="0"/>
              <a:t> sane </a:t>
            </a:r>
            <a:r>
              <a:rPr lang="en-US" dirty="0" err="1"/>
              <a:t>mateges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pati</a:t>
            </a:r>
            <a:r>
              <a:rPr lang="en-US" dirty="0"/>
              <a:t>.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ungguhan</a:t>
            </a:r>
            <a:r>
              <a:rPr lang="en-US" dirty="0"/>
              <a:t> </a:t>
            </a:r>
            <a:r>
              <a:rPr lang="en-US" dirty="0" err="1"/>
              <a:t>kasandiang</a:t>
            </a:r>
            <a:r>
              <a:rPr lang="en-US" dirty="0"/>
              <a:t> (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perubhan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) dados </a:t>
            </a:r>
            <a:r>
              <a:rPr lang="en-US" dirty="0" err="1"/>
              <a:t>unggwan</a:t>
            </a:r>
            <a:r>
              <a:rPr lang="en-US" dirty="0"/>
              <a:t>. </a:t>
            </a:r>
            <a:r>
              <a:rPr lang="en-US" dirty="0" err="1"/>
              <a:t>Sajeroning</a:t>
            </a:r>
            <a:r>
              <a:rPr lang="en-US" dirty="0"/>
              <a:t> </a:t>
            </a:r>
            <a:r>
              <a:rPr lang="en-US" dirty="0" err="1"/>
              <a:t>pangucapan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unggwan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dados </a:t>
            </a:r>
            <a:r>
              <a:rPr lang="en-US" dirty="0" err="1"/>
              <a:t>unggan</a:t>
            </a:r>
            <a:r>
              <a:rPr lang="en-US" dirty="0"/>
              <a:t>. </a:t>
            </a:r>
            <a:r>
              <a:rPr lang="en-US" dirty="0" err="1"/>
              <a:t>Selantuir</a:t>
            </a:r>
            <a:r>
              <a:rPr lang="en-US" dirty="0"/>
              <a:t> </a:t>
            </a:r>
            <a:r>
              <a:rPr lang="en-US" dirty="0" err="1"/>
              <a:t>ipun</a:t>
            </a:r>
            <a:r>
              <a:rPr lang="en-US" dirty="0"/>
              <a:t>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unggan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pangater</a:t>
            </a:r>
            <a:r>
              <a:rPr lang="en-US" dirty="0"/>
              <a:t> (</a:t>
            </a:r>
            <a:r>
              <a:rPr lang="en-US" dirty="0" err="1"/>
              <a:t>awalan</a:t>
            </a:r>
            <a:r>
              <a:rPr lang="en-US" dirty="0"/>
              <a:t>) "</a:t>
            </a:r>
            <a:r>
              <a:rPr lang="en-US" dirty="0" err="1"/>
              <a:t>sa</a:t>
            </a:r>
            <a:r>
              <a:rPr lang="en-US" dirty="0"/>
              <a:t>" dados </a:t>
            </a:r>
            <a:r>
              <a:rPr lang="en-US" dirty="0" err="1"/>
              <a:t>saunggan</a:t>
            </a:r>
            <a:r>
              <a:rPr lang="en-US" dirty="0"/>
              <a:t>, </a:t>
            </a:r>
            <a:r>
              <a:rPr lang="en-US" dirty="0" err="1"/>
              <a:t>taler</a:t>
            </a:r>
            <a:r>
              <a:rPr lang="en-US" dirty="0"/>
              <a:t> </a:t>
            </a:r>
            <a:r>
              <a:rPr lang="en-US" dirty="0" err="1"/>
              <a:t>kasandiang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dados </a:t>
            </a:r>
            <a:r>
              <a:rPr lang="en-US" dirty="0" err="1"/>
              <a:t>songgan</a:t>
            </a:r>
            <a:r>
              <a:rPr lang="en-US" dirty="0"/>
              <a:t>. </a:t>
            </a:r>
            <a:r>
              <a:rPr lang="en-US" dirty="0" err="1"/>
              <a:t>Kruna</a:t>
            </a:r>
            <a:r>
              <a:rPr lang="en-US" dirty="0"/>
              <a:t> </a:t>
            </a:r>
            <a:r>
              <a:rPr lang="en-US" dirty="0" err="1"/>
              <a:t>songgan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kadwipurwayang</a:t>
            </a:r>
            <a:r>
              <a:rPr lang="en-US" dirty="0"/>
              <a:t> dados </a:t>
            </a:r>
            <a:r>
              <a:rPr lang="en-US" dirty="0" err="1"/>
              <a:t>sesonggan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Sesonggan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pelambang</a:t>
            </a:r>
            <a:r>
              <a:rPr lang="en-US" dirty="0"/>
              <a:t> </a:t>
            </a:r>
            <a:r>
              <a:rPr lang="en-US" dirty="0" err="1"/>
              <a:t>kahanan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polah</a:t>
            </a:r>
            <a:r>
              <a:rPr lang="en-US" dirty="0"/>
              <a:t> </a:t>
            </a:r>
            <a:r>
              <a:rPr lang="en-US" dirty="0" err="1"/>
              <a:t>jadma</a:t>
            </a:r>
            <a:r>
              <a:rPr lang="en-US" dirty="0"/>
              <a:t>, sane </a:t>
            </a:r>
            <a:r>
              <a:rPr lang="en-US" dirty="0" err="1"/>
              <a:t>kaimbangang</a:t>
            </a:r>
            <a:r>
              <a:rPr lang="en-US" dirty="0"/>
              <a:t> ring </a:t>
            </a:r>
            <a:r>
              <a:rPr lang="en-US" dirty="0" err="1"/>
              <a:t>kahanan</a:t>
            </a:r>
            <a:r>
              <a:rPr lang="en-US" dirty="0"/>
              <a:t> </a:t>
            </a:r>
            <a:r>
              <a:rPr lang="en-US" dirty="0" err="1"/>
              <a:t>kalih</a:t>
            </a:r>
            <a:r>
              <a:rPr lang="en-US" dirty="0"/>
              <a:t> </a:t>
            </a:r>
            <a:r>
              <a:rPr lang="en-US" dirty="0" err="1"/>
              <a:t>polah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wiadin</a:t>
            </a:r>
            <a:r>
              <a:rPr lang="en-US" dirty="0"/>
              <a:t> </a:t>
            </a:r>
            <a:r>
              <a:rPr lang="en-US" dirty="0" err="1"/>
              <a:t>buron</a:t>
            </a:r>
            <a:r>
              <a:rPr lang="en-US" dirty="0"/>
              <a:t>. </a:t>
            </a:r>
            <a:r>
              <a:rPr lang="en-US" dirty="0" err="1"/>
              <a:t>Umpami</a:t>
            </a:r>
            <a:r>
              <a:rPr lang="en-US" dirty="0"/>
              <a:t> : "</a:t>
            </a:r>
            <a:r>
              <a:rPr lang="en-US" dirty="0" err="1"/>
              <a:t>bedug</a:t>
            </a:r>
            <a:r>
              <a:rPr lang="en-US" dirty="0"/>
              <a:t> </a:t>
            </a:r>
            <a:r>
              <a:rPr lang="en-US" dirty="0" err="1"/>
              <a:t>pengorengan</a:t>
            </a:r>
            <a:r>
              <a:rPr lang="en-US" dirty="0"/>
              <a:t>". </a:t>
            </a:r>
            <a:r>
              <a:rPr lang="en-US" dirty="0" err="1"/>
              <a:t>Pengorengan</a:t>
            </a:r>
            <a:r>
              <a:rPr lang="en-US" dirty="0"/>
              <a:t> </a:t>
            </a:r>
            <a:r>
              <a:rPr lang="en-US" dirty="0" err="1"/>
              <a:t>punika</a:t>
            </a:r>
            <a:r>
              <a:rPr lang="en-US" dirty="0"/>
              <a:t> </a:t>
            </a:r>
            <a:r>
              <a:rPr lang="en-US" dirty="0" err="1"/>
              <a:t>wantah</a:t>
            </a:r>
            <a:r>
              <a:rPr lang="en-US" dirty="0"/>
              <a:t> </a:t>
            </a:r>
            <a:r>
              <a:rPr lang="en-US" dirty="0" err="1"/>
              <a:t>wangun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kawentenan</a:t>
            </a:r>
            <a:r>
              <a:rPr lang="en-US" dirty="0"/>
              <a:t> </a:t>
            </a:r>
            <a:r>
              <a:rPr lang="en-US" dirty="0" err="1"/>
              <a:t>ipun</a:t>
            </a:r>
            <a:r>
              <a:rPr lang="en-US" dirty="0"/>
              <a:t> </a:t>
            </a:r>
            <a:r>
              <a:rPr lang="en-US" dirty="0" err="1"/>
              <a:t>sakadi</a:t>
            </a:r>
            <a:r>
              <a:rPr lang="en-US" dirty="0"/>
              <a:t> </a:t>
            </a:r>
            <a:r>
              <a:rPr lang="en-US" dirty="0" err="1"/>
              <a:t>punika</a:t>
            </a:r>
            <a:r>
              <a:rPr lang="en-US" dirty="0"/>
              <a:t> </a:t>
            </a:r>
            <a:r>
              <a:rPr lang="en-US" dirty="0" err="1"/>
              <a:t>bedug</a:t>
            </a:r>
            <a:r>
              <a:rPr lang="en-US" dirty="0"/>
              <a:t>, </a:t>
            </a:r>
            <a:r>
              <a:rPr lang="en-US" dirty="0" err="1"/>
              <a:t>meweh</a:t>
            </a:r>
            <a:r>
              <a:rPr lang="en-US" dirty="0"/>
              <a:t>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ngelegang</a:t>
            </a:r>
            <a:r>
              <a:rPr lang="en-US" dirty="0"/>
              <a:t> </a:t>
            </a:r>
            <a:r>
              <a:rPr lang="en-US" dirty="0" err="1"/>
              <a:t>mangda</a:t>
            </a:r>
            <a:r>
              <a:rPr lang="en-US" dirty="0"/>
              <a:t> </a:t>
            </a:r>
            <a:r>
              <a:rPr lang="en-US" dirty="0" err="1"/>
              <a:t>asah</a:t>
            </a:r>
            <a:r>
              <a:rPr lang="en-US" dirty="0"/>
              <a:t> (</a:t>
            </a:r>
            <a:r>
              <a:rPr lang="en-US" dirty="0" err="1"/>
              <a:t>lurus</a:t>
            </a:r>
            <a:r>
              <a:rPr lang="en-US" dirty="0"/>
              <a:t> / </a:t>
            </a:r>
            <a:r>
              <a:rPr lang="en-US" dirty="0" err="1"/>
              <a:t>datar</a:t>
            </a:r>
            <a:r>
              <a:rPr lang="en-US" dirty="0"/>
              <a:t>). Dados </a:t>
            </a:r>
            <a:r>
              <a:rPr lang="en-US" dirty="0" err="1"/>
              <a:t>ipun</a:t>
            </a:r>
            <a:r>
              <a:rPr lang="en-US" dirty="0"/>
              <a:t> </a:t>
            </a:r>
            <a:r>
              <a:rPr lang="en-US" dirty="0" err="1"/>
              <a:t>suksmannyane</a:t>
            </a:r>
            <a:r>
              <a:rPr lang="en-US" dirty="0"/>
              <a:t> : </a:t>
            </a:r>
            <a:r>
              <a:rPr lang="en-US" dirty="0" err="1"/>
              <a:t>kaucapang</a:t>
            </a:r>
            <a:r>
              <a:rPr lang="en-US" dirty="0"/>
              <a:t> ring </a:t>
            </a:r>
            <a:r>
              <a:rPr lang="en-US" dirty="0" err="1"/>
              <a:t>anak</a:t>
            </a:r>
            <a:r>
              <a:rPr lang="en-US" dirty="0"/>
              <a:t> sane </a:t>
            </a:r>
            <a:r>
              <a:rPr lang="en-US" dirty="0" err="1"/>
              <a:t>kalintang</a:t>
            </a:r>
            <a:r>
              <a:rPr lang="en-US" dirty="0"/>
              <a:t> </a:t>
            </a:r>
            <a:r>
              <a:rPr lang="en-US" dirty="0" err="1"/>
              <a:t>bengkung</a:t>
            </a:r>
            <a:r>
              <a:rPr lang="en-US" dirty="0"/>
              <a:t> </a:t>
            </a:r>
            <a:r>
              <a:rPr lang="en-US" dirty="0" err="1"/>
              <a:t>tur</a:t>
            </a:r>
            <a:r>
              <a:rPr lang="en-US" dirty="0"/>
              <a:t> </a:t>
            </a:r>
            <a:r>
              <a:rPr lang="en-US" dirty="0" err="1"/>
              <a:t>sigug</a:t>
            </a:r>
            <a:r>
              <a:rPr lang="en-US" dirty="0"/>
              <a:t>, </a:t>
            </a:r>
            <a:r>
              <a:rPr lang="en-US" dirty="0" err="1"/>
              <a:t>nenten</a:t>
            </a:r>
            <a:r>
              <a:rPr lang="en-US" dirty="0"/>
              <a:t> dados </a:t>
            </a:r>
            <a:r>
              <a:rPr lang="en-US" dirty="0" err="1"/>
              <a:t>ajahin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CACIMPEDAN</a:t>
            </a:r>
          </a:p>
          <a:p>
            <a:r>
              <a:rPr lang="en-US" dirty="0" err="1"/>
              <a:t>Cacimpedan</a:t>
            </a:r>
            <a:r>
              <a:rPr lang="en-US" dirty="0"/>
              <a:t> ring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nika</a:t>
            </a:r>
            <a:r>
              <a:rPr lang="en-US" dirty="0"/>
              <a:t> </a:t>
            </a:r>
            <a:r>
              <a:rPr lang="en-US" dirty="0" err="1"/>
              <a:t>pateh</a:t>
            </a:r>
            <a:r>
              <a:rPr lang="en-US" dirty="0"/>
              <a:t> </a:t>
            </a:r>
            <a:r>
              <a:rPr lang="en-US" dirty="0" err="1"/>
              <a:t>sekadi</a:t>
            </a:r>
            <a:r>
              <a:rPr lang="en-US" dirty="0"/>
              <a:t> "</a:t>
            </a:r>
            <a:r>
              <a:rPr lang="en-US" dirty="0" err="1"/>
              <a:t>Teka-Teki</a:t>
            </a:r>
            <a:r>
              <a:rPr lang="en-US" dirty="0"/>
              <a:t>". </a:t>
            </a:r>
            <a:r>
              <a:rPr lang="en-US" dirty="0" err="1"/>
              <a:t>Cacimpedan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anggen</a:t>
            </a:r>
            <a:r>
              <a:rPr lang="en-US" dirty="0"/>
              <a:t> </a:t>
            </a:r>
            <a:r>
              <a:rPr lang="en-US" dirty="0" err="1"/>
              <a:t>pangulir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, </a:t>
            </a:r>
            <a:r>
              <a:rPr lang="en-US" dirty="0" err="1"/>
              <a:t>rikala</a:t>
            </a:r>
            <a:r>
              <a:rPr lang="en-US" dirty="0"/>
              <a:t> </a:t>
            </a:r>
            <a:r>
              <a:rPr lang="en-US" dirty="0" err="1"/>
              <a:t>magagonjakan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macanda</a:t>
            </a:r>
            <a:r>
              <a:rPr lang="en-US" dirty="0"/>
              <a:t>. </a:t>
            </a:r>
            <a:r>
              <a:rPr lang="en-US" dirty="0" err="1"/>
              <a:t>Linggaipun</a:t>
            </a:r>
            <a:r>
              <a:rPr lang="en-US" dirty="0"/>
              <a:t>: "</a:t>
            </a:r>
            <a:r>
              <a:rPr lang="en-US" dirty="0" err="1"/>
              <a:t>cimped</a:t>
            </a:r>
            <a:r>
              <a:rPr lang="en-US" dirty="0"/>
              <a:t>", </a:t>
            </a:r>
            <a:r>
              <a:rPr lang="en-US" dirty="0" err="1"/>
              <a:t>artinipun</a:t>
            </a:r>
            <a:r>
              <a:rPr lang="en-US" dirty="0"/>
              <a:t>: bade (</a:t>
            </a:r>
            <a:r>
              <a:rPr lang="en-US" dirty="0" err="1"/>
              <a:t>takeh</a:t>
            </a:r>
            <a:r>
              <a:rPr lang="en-US" dirty="0"/>
              <a:t>),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pangiring</a:t>
            </a:r>
            <a:r>
              <a:rPr lang="en-US" dirty="0"/>
              <a:t> "an", dados: </a:t>
            </a:r>
            <a:r>
              <a:rPr lang="en-US" dirty="0" err="1"/>
              <a:t>cimpedan</a:t>
            </a:r>
            <a:r>
              <a:rPr lang="en-US" dirty="0"/>
              <a:t>, </a:t>
            </a:r>
            <a:r>
              <a:rPr lang="en-US" dirty="0" err="1"/>
              <a:t>raris</a:t>
            </a:r>
            <a:r>
              <a:rPr lang="en-US" dirty="0"/>
              <a:t> </a:t>
            </a:r>
            <a:r>
              <a:rPr lang="en-US" dirty="0" err="1"/>
              <a:t>kaduipurwayang</a:t>
            </a:r>
            <a:r>
              <a:rPr lang="en-US" dirty="0"/>
              <a:t>, dados: "</a:t>
            </a:r>
            <a:r>
              <a:rPr lang="en-US" dirty="0" err="1"/>
              <a:t>cacimpedan</a:t>
            </a:r>
            <a:r>
              <a:rPr lang="en-US" dirty="0"/>
              <a:t>", </a:t>
            </a:r>
            <a:r>
              <a:rPr lang="en-US" dirty="0" err="1"/>
              <a:t>artinipun</a:t>
            </a:r>
            <a:r>
              <a:rPr lang="en-US" dirty="0"/>
              <a:t>: bade-</a:t>
            </a:r>
            <a:r>
              <a:rPr lang="en-US" dirty="0" err="1"/>
              <a:t>badean</a:t>
            </a:r>
            <a:r>
              <a:rPr lang="en-US" dirty="0"/>
              <a:t>. </a:t>
            </a:r>
            <a:r>
              <a:rPr lang="en-US" dirty="0" err="1"/>
              <a:t>Cacimpedan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sampun</a:t>
            </a:r>
            <a:r>
              <a:rPr lang="en-US" dirty="0"/>
              <a:t> </a:t>
            </a:r>
            <a:r>
              <a:rPr lang="en-US" dirty="0" err="1"/>
              <a:t>ketah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lumrah</a:t>
            </a:r>
            <a:r>
              <a:rPr lang="en-US" dirty="0"/>
              <a:t>, </a:t>
            </a:r>
            <a:r>
              <a:rPr lang="en-US" dirty="0" err="1"/>
              <a:t>kariinin</a:t>
            </a:r>
            <a:r>
              <a:rPr lang="en-US" dirty="0"/>
              <a:t> </a:t>
            </a:r>
            <a:r>
              <a:rPr lang="en-US" dirty="0" err="1"/>
              <a:t>antuk</a:t>
            </a:r>
            <a:r>
              <a:rPr lang="en-US" dirty="0"/>
              <a:t> </a:t>
            </a:r>
            <a:r>
              <a:rPr lang="en-US" dirty="0" err="1"/>
              <a:t>lengkara</a:t>
            </a:r>
            <a:r>
              <a:rPr lang="en-US" dirty="0"/>
              <a:t> </a:t>
            </a:r>
            <a:r>
              <a:rPr lang="en-US" dirty="0" err="1"/>
              <a:t>pitaken</a:t>
            </a:r>
            <a:r>
              <a:rPr lang="en-US" dirty="0"/>
              <a:t>: </a:t>
            </a:r>
            <a:r>
              <a:rPr lang="en-US" dirty="0" err="1"/>
              <a:t>Apake</a:t>
            </a:r>
            <a:r>
              <a:rPr lang="en-US" dirty="0"/>
              <a:t>......? Ring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puniki</a:t>
            </a:r>
            <a:r>
              <a:rPr lang="en-US" dirty="0"/>
              <a:t> </a:t>
            </a:r>
            <a:r>
              <a:rPr lang="en-US" dirty="0" err="1"/>
              <a:t>wantah</a:t>
            </a:r>
            <a:r>
              <a:rPr lang="en-US" dirty="0"/>
              <a:t> </a:t>
            </a:r>
            <a:r>
              <a:rPr lang="en-US" dirty="0" err="1"/>
              <a:t>imba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conto-conto</a:t>
            </a:r>
            <a:r>
              <a:rPr lang="en-US" dirty="0"/>
              <a:t> </a:t>
            </a:r>
            <a:r>
              <a:rPr lang="en-US" dirty="0" err="1"/>
              <a:t>cacimpedan</a:t>
            </a:r>
            <a:r>
              <a:rPr lang="en-US" dirty="0"/>
              <a:t>. </a:t>
            </a:r>
            <a:r>
              <a:rPr lang="en-US" dirty="0" err="1"/>
              <a:t>Minab</a:t>
            </a:r>
            <a:r>
              <a:rPr lang="en-US" dirty="0"/>
              <a:t> </a:t>
            </a:r>
            <a:r>
              <a:rPr lang="en-US" dirty="0" err="1"/>
              <a:t>wenten</a:t>
            </a:r>
            <a:r>
              <a:rPr lang="en-US" dirty="0"/>
              <a:t> </a:t>
            </a:r>
            <a:r>
              <a:rPr lang="en-US" dirty="0" err="1"/>
              <a:t>sameton</a:t>
            </a:r>
            <a:r>
              <a:rPr lang="en-US" dirty="0"/>
              <a:t> sane tau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ring </a:t>
            </a:r>
            <a:r>
              <a:rPr lang="en-US" dirty="0" err="1"/>
              <a:t>jawabanne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/>
              <a:t>Apake</a:t>
            </a:r>
            <a:r>
              <a:rPr lang="en-US" dirty="0"/>
              <a:t>.....</a:t>
            </a:r>
          </a:p>
          <a:p>
            <a:r>
              <a:rPr lang="en-US" dirty="0" err="1"/>
              <a:t>Apake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cerik</a:t>
            </a:r>
            <a:r>
              <a:rPr lang="en-US" dirty="0"/>
              <a:t> </a:t>
            </a:r>
            <a:r>
              <a:rPr lang="en-US" dirty="0" err="1"/>
              <a:t>matapel</a:t>
            </a:r>
            <a:r>
              <a:rPr lang="en-US" dirty="0"/>
              <a:t>?</a:t>
            </a:r>
          </a:p>
          <a:p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satak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satak</a:t>
            </a:r>
            <a:r>
              <a:rPr lang="en-US" dirty="0"/>
              <a:t> </a:t>
            </a:r>
            <a:r>
              <a:rPr lang="en-US" dirty="0" err="1"/>
              <a:t>matlusuk</a:t>
            </a:r>
            <a:r>
              <a:rPr lang="en-US" dirty="0"/>
              <a:t>?</a:t>
            </a:r>
          </a:p>
          <a:p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satak</a:t>
            </a:r>
            <a:r>
              <a:rPr lang="en-US" dirty="0"/>
              <a:t> </a:t>
            </a:r>
            <a:r>
              <a:rPr lang="en-US" dirty="0" err="1"/>
              <a:t>makasatak</a:t>
            </a:r>
            <a:r>
              <a:rPr lang="en-US" dirty="0"/>
              <a:t> </a:t>
            </a:r>
            <a:r>
              <a:rPr lang="en-US" dirty="0" err="1"/>
              <a:t>maudeng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cerik</a:t>
            </a:r>
            <a:r>
              <a:rPr lang="en-US" dirty="0"/>
              <a:t> maid </a:t>
            </a:r>
            <a:r>
              <a:rPr lang="en-US" dirty="0" err="1"/>
              <a:t>cacing</a:t>
            </a:r>
            <a:r>
              <a:rPr lang="en-US" dirty="0"/>
              <a:t>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cerik</a:t>
            </a:r>
            <a:r>
              <a:rPr lang="en-US" dirty="0"/>
              <a:t> maid </a:t>
            </a:r>
            <a:r>
              <a:rPr lang="en-US" dirty="0" err="1"/>
              <a:t>enceh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15106"/>
          </a:xfrm>
        </p:spPr>
        <p:txBody>
          <a:bodyPr/>
          <a:lstStyle/>
          <a:p>
            <a:pPr lvl="0"/>
            <a:r>
              <a:rPr lang="en-US" dirty="0"/>
              <a:t>CECANGKRIMAN</a:t>
            </a:r>
          </a:p>
          <a:p>
            <a:r>
              <a:rPr lang="en-US" dirty="0" err="1"/>
              <a:t>Cecangkriman</a:t>
            </a:r>
            <a:r>
              <a:rPr lang="en-US" dirty="0"/>
              <a:t> </a:t>
            </a:r>
            <a:r>
              <a:rPr lang="en-US" dirty="0" err="1"/>
              <a:t>inggih</a:t>
            </a:r>
            <a:r>
              <a:rPr lang="en-US" dirty="0"/>
              <a:t> </a:t>
            </a:r>
            <a:r>
              <a:rPr lang="en-US" dirty="0" err="1"/>
              <a:t>punika</a:t>
            </a:r>
            <a:r>
              <a:rPr lang="en-US" dirty="0"/>
              <a:t> </a:t>
            </a:r>
            <a:r>
              <a:rPr lang="en-US" dirty="0" err="1"/>
              <a:t>cacimpedan</a:t>
            </a:r>
            <a:r>
              <a:rPr lang="en-US" dirty="0"/>
              <a:t> sane </a:t>
            </a:r>
            <a:r>
              <a:rPr lang="en-US" dirty="0" err="1"/>
              <a:t>mabentuk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tembang</a:t>
            </a:r>
            <a:r>
              <a:rPr lang="en-US" dirty="0"/>
              <a:t>. </a:t>
            </a:r>
            <a:r>
              <a:rPr lang="en-US" dirty="0" err="1"/>
              <a:t>Biasane</a:t>
            </a:r>
            <a:r>
              <a:rPr lang="en-US" dirty="0"/>
              <a:t> </a:t>
            </a:r>
            <a:r>
              <a:rPr lang="en-US" dirty="0" err="1"/>
              <a:t>ngangge</a:t>
            </a:r>
            <a:r>
              <a:rPr lang="en-US" dirty="0"/>
              <a:t> </a:t>
            </a:r>
            <a:r>
              <a:rPr lang="en-US" dirty="0" err="1"/>
              <a:t>tembang</a:t>
            </a:r>
            <a:r>
              <a:rPr lang="en-US" dirty="0"/>
              <a:t> </a:t>
            </a:r>
            <a:r>
              <a:rPr lang="en-US" dirty="0" err="1"/>
              <a:t>madya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pupuh</a:t>
            </a:r>
            <a:r>
              <a:rPr lang="en-US" dirty="0"/>
              <a:t>. </a:t>
            </a:r>
            <a:r>
              <a:rPr lang="en-US" dirty="0" err="1"/>
              <a:t>Umumne</a:t>
            </a:r>
            <a:r>
              <a:rPr lang="en-US" dirty="0"/>
              <a:t> </a:t>
            </a:r>
            <a:r>
              <a:rPr lang="en-US" dirty="0" err="1"/>
              <a:t>ngangge</a:t>
            </a:r>
            <a:r>
              <a:rPr lang="en-US" dirty="0"/>
              <a:t> </a:t>
            </a:r>
            <a:r>
              <a:rPr lang="en-US" dirty="0" err="1"/>
              <a:t>Pupuh</a:t>
            </a:r>
            <a:r>
              <a:rPr lang="en-US" dirty="0"/>
              <a:t> </a:t>
            </a:r>
            <a:r>
              <a:rPr lang="en-US" dirty="0" err="1"/>
              <a:t>Pucung</a:t>
            </a:r>
            <a:r>
              <a:rPr lang="en-US" dirty="0"/>
              <a:t>. </a:t>
            </a:r>
            <a:r>
              <a:rPr lang="en-US" dirty="0" err="1"/>
              <a:t>Minab</a:t>
            </a:r>
            <a:r>
              <a:rPr lang="en-US" dirty="0"/>
              <a:t> </a:t>
            </a:r>
            <a:r>
              <a:rPr lang="en-US" dirty="0" err="1"/>
              <a:t>wenten</a:t>
            </a:r>
            <a:r>
              <a:rPr lang="en-US" dirty="0"/>
              <a:t> </a:t>
            </a:r>
            <a:r>
              <a:rPr lang="en-US" dirty="0" err="1"/>
              <a:t>sametin</a:t>
            </a:r>
            <a:r>
              <a:rPr lang="en-US" dirty="0"/>
              <a:t> sane </a:t>
            </a:r>
            <a:r>
              <a:rPr lang="en-US" dirty="0" err="1"/>
              <a:t>durung</a:t>
            </a:r>
            <a:r>
              <a:rPr lang="en-US" dirty="0"/>
              <a:t>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ngwacen</a:t>
            </a:r>
            <a:r>
              <a:rPr lang="en-US" dirty="0"/>
              <a:t> </a:t>
            </a:r>
            <a:r>
              <a:rPr lang="en-US" dirty="0" err="1"/>
              <a:t>indik</a:t>
            </a:r>
            <a:r>
              <a:rPr lang="en-US" dirty="0"/>
              <a:t> </a:t>
            </a:r>
            <a:r>
              <a:rPr lang="en-US" dirty="0" err="1"/>
              <a:t>cacimpedan</a:t>
            </a:r>
            <a:r>
              <a:rPr lang="en-US" dirty="0"/>
              <a:t>, dados </a:t>
            </a:r>
            <a:r>
              <a:rPr lang="en-US" dirty="0" err="1"/>
              <a:t>driki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wacen</a:t>
            </a:r>
            <a:r>
              <a:rPr lang="en-US" dirty="0"/>
              <a:t> ring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tiang</a:t>
            </a:r>
            <a:r>
              <a:rPr lang="en-US" dirty="0"/>
              <a:t> </a:t>
            </a:r>
            <a:r>
              <a:rPr lang="en-US" dirty="0" err="1"/>
              <a:t>indik</a:t>
            </a:r>
            <a:r>
              <a:rPr lang="en-US" dirty="0"/>
              <a:t> </a:t>
            </a:r>
            <a:r>
              <a:rPr lang="en-US" dirty="0" err="1"/>
              <a:t>Cacimpedan</a:t>
            </a:r>
            <a:r>
              <a:rPr lang="en-US" dirty="0"/>
              <a:t>. </a:t>
            </a:r>
            <a:r>
              <a:rPr lang="en-US" dirty="0" err="1"/>
              <a:t>Kenten</a:t>
            </a:r>
            <a:r>
              <a:rPr lang="en-US" dirty="0"/>
              <a:t> </a:t>
            </a:r>
            <a:r>
              <a:rPr lang="en-US" dirty="0" err="1"/>
              <a:t>taler</a:t>
            </a:r>
            <a:r>
              <a:rPr lang="en-US" dirty="0"/>
              <a:t> yang </a:t>
            </a:r>
            <a:r>
              <a:rPr lang="en-US" dirty="0" err="1"/>
              <a:t>durung</a:t>
            </a:r>
            <a:r>
              <a:rPr lang="en-US" dirty="0"/>
              <a:t> </a:t>
            </a:r>
            <a:r>
              <a:rPr lang="en-US" dirty="0" err="1"/>
              <a:t>polih</a:t>
            </a:r>
            <a:r>
              <a:rPr lang="en-US" dirty="0"/>
              <a:t> </a:t>
            </a:r>
            <a:r>
              <a:rPr lang="en-US" dirty="0" err="1"/>
              <a:t>ngwacen</a:t>
            </a:r>
            <a:r>
              <a:rPr lang="en-US" dirty="0"/>
              <a:t> </a:t>
            </a:r>
            <a:r>
              <a:rPr lang="en-US" dirty="0" err="1"/>
              <a:t>indik</a:t>
            </a:r>
            <a:r>
              <a:rPr lang="en-US" dirty="0"/>
              <a:t> </a:t>
            </a:r>
            <a:r>
              <a:rPr lang="en-US" dirty="0" err="1"/>
              <a:t>Pupuh</a:t>
            </a:r>
            <a:r>
              <a:rPr lang="en-US" dirty="0"/>
              <a:t>, </a:t>
            </a:r>
            <a:r>
              <a:rPr lang="en-US" dirty="0" err="1"/>
              <a:t>niki</a:t>
            </a:r>
            <a:r>
              <a:rPr lang="en-US" dirty="0"/>
              <a:t> link ne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indik</a:t>
            </a:r>
            <a:r>
              <a:rPr lang="en-US" dirty="0"/>
              <a:t> </a:t>
            </a:r>
            <a:r>
              <a:rPr lang="en-US" dirty="0" err="1"/>
              <a:t>Geguritan</a:t>
            </a:r>
            <a:r>
              <a:rPr lang="en-US" dirty="0"/>
              <a:t> </a:t>
            </a:r>
            <a:r>
              <a:rPr lang="en-US" dirty="0" err="1"/>
              <a:t>Utawi</a:t>
            </a:r>
            <a:r>
              <a:rPr lang="en-US" dirty="0"/>
              <a:t> </a:t>
            </a:r>
            <a:r>
              <a:rPr lang="en-US" dirty="0" err="1"/>
              <a:t>Tembang</a:t>
            </a:r>
            <a:r>
              <a:rPr lang="en-US" dirty="0"/>
              <a:t> </a:t>
            </a:r>
            <a:r>
              <a:rPr lang="en-US" dirty="0" err="1"/>
              <a:t>Pupuh</a:t>
            </a:r>
            <a:r>
              <a:rPr lang="en-US" u="sng" dirty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plus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765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PARIBASA BALI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 Febry</cp:lastModifiedBy>
  <cp:revision>5</cp:revision>
  <dcterms:created xsi:type="dcterms:W3CDTF">2016-11-11T22:45:25Z</dcterms:created>
  <dcterms:modified xsi:type="dcterms:W3CDTF">2017-11-19T01:32:48Z</dcterms:modified>
</cp:coreProperties>
</file>