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87020" autoAdjust="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stin-bit/mutantes-api-tpa" TargetMode="External"/><Relationship Id="rId2" Type="http://schemas.openxmlformats.org/officeDocument/2006/relationships/hyperlink" Target="https://mutantes-api-tpa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8E9A3-1F33-4073-8FCB-B4316B64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Desafío API Mutantes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DDF83-88D2-4192-9025-8428693A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Taller de Programación Avanzada – UTN FRM</a:t>
            </a:r>
          </a:p>
        </p:txBody>
      </p:sp>
    </p:spTree>
    <p:extLst>
      <p:ext uri="{BB962C8B-B14F-4D97-AF65-F5344CB8AC3E}">
        <p14:creationId xmlns:p14="http://schemas.microsoft.com/office/powerpoint/2010/main" val="211061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DD02-6585-4C40-B191-CF4E1688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Ideas para mejorar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7F0EC-5197-4AEE-92A9-8E38A77A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Usar hash en vez de las bases del ADN</a:t>
            </a:r>
          </a:p>
          <a:p>
            <a:r>
              <a:rPr lang="es-AR" dirty="0"/>
              <a:t>Paralelizar el proceso</a:t>
            </a:r>
          </a:p>
          <a:p>
            <a:r>
              <a:rPr lang="es-AR" dirty="0"/>
              <a:t>Mejorar la nomenclatura</a:t>
            </a:r>
          </a:p>
        </p:txBody>
      </p:sp>
    </p:spTree>
    <p:extLst>
      <p:ext uri="{BB962C8B-B14F-4D97-AF65-F5344CB8AC3E}">
        <p14:creationId xmlns:p14="http://schemas.microsoft.com/office/powerpoint/2010/main" val="14006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93F8-C239-46B4-8353-C6B0BA97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Algoritmo de detección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F6D9E-8FBD-4776-8774-83566216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750719"/>
          </a:xfrm>
        </p:spPr>
        <p:txBody>
          <a:bodyPr/>
          <a:lstStyle/>
          <a:p>
            <a:r>
              <a:rPr lang="es-AR" dirty="0"/>
              <a:t>Basado en expresión regular</a:t>
            </a:r>
          </a:p>
          <a:p>
            <a:pPr lvl="1"/>
            <a:r>
              <a:rPr lang="es-AR" dirty="0"/>
              <a:t>Se puede cambiar fácilmente</a:t>
            </a:r>
          </a:p>
          <a:p>
            <a:pPr lvl="1"/>
            <a:r>
              <a:rPr lang="es-AR" dirty="0"/>
              <a:t>Reduce las líneas de código</a:t>
            </a:r>
          </a:p>
          <a:p>
            <a:pPr lvl="1"/>
            <a:r>
              <a:rPr lang="es-AR" dirty="0"/>
              <a:t>Se mejora la performance reutilizando el </a:t>
            </a:r>
            <a:r>
              <a:rPr lang="es-AR" dirty="0" err="1"/>
              <a:t>Pattern</a:t>
            </a:r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B1DD9D-F627-4E4C-9E9B-69BB0540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77016"/>
            <a:ext cx="430290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dna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pattern.matcher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matcher.find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 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mutantSequences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matcher.find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||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mutantSequences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&gt;=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true;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A4404F-661D-49E5-AE1B-1B66549F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563" y="3090446"/>
            <a:ext cx="463178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Pattern.</a:t>
            </a:r>
            <a:r>
              <a:rPr kumimoji="0" lang="es-AR" altLang="es-A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"([A,T,C,G])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1{3}"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05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1D2F7-3BC8-44C2-9242-514BB17D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Validadores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B2E60-A8D5-49A7-B76E-A8E98DFE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51581"/>
            <a:ext cx="6281873" cy="4210992"/>
          </a:xfrm>
        </p:spPr>
        <p:txBody>
          <a:bodyPr/>
          <a:lstStyle/>
          <a:p>
            <a:r>
              <a:rPr lang="es-AR" dirty="0"/>
              <a:t>Rechazan las peticiones inválidas antes de ser analizadas</a:t>
            </a:r>
          </a:p>
          <a:p>
            <a:r>
              <a:rPr lang="es-AR" dirty="0"/>
              <a:t>Ahorran tiempo de ejecución</a:t>
            </a:r>
          </a:p>
          <a:p>
            <a:r>
              <a:rPr lang="es-AR" dirty="0"/>
              <a:t>La consigna especifica matrices n*n y 4 bases, solo acepta peticiones que cumplan esos requisitos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5409CE-8EC6-47B7-9EEC-2B4ACA69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199" y="3490948"/>
            <a:ext cx="686636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Detecta las matrices que no son cuadradas</a:t>
            </a: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es-AR" altLang="es-AR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stream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dna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-&gt; 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x.length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dna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false;</a:t>
            </a: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Detecta las cadenas que tiene caracteres no válidos</a:t>
            </a: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es-AR" altLang="es-AR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stream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dna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-&gt; 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x.replaceAll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"[ATCG]"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false;</a:t>
            </a:r>
          </a:p>
        </p:txBody>
      </p:sp>
    </p:spTree>
    <p:extLst>
      <p:ext uri="{BB962C8B-B14F-4D97-AF65-F5344CB8AC3E}">
        <p14:creationId xmlns:p14="http://schemas.microsoft.com/office/powerpoint/2010/main" val="40308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F747A-FE4E-41FF-AB2F-0135222B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F49E1-18AB-495E-B348-EAABE8EB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400410"/>
          </a:xfrm>
        </p:spPr>
        <p:txBody>
          <a:bodyPr/>
          <a:lstStyle/>
          <a:p>
            <a:r>
              <a:rPr lang="es-AR" dirty="0"/>
              <a:t>Se utiliza la BD Redis</a:t>
            </a:r>
          </a:p>
          <a:p>
            <a:pPr lvl="1"/>
            <a:r>
              <a:rPr lang="es-AR" dirty="0"/>
              <a:t>Base de datos en memoria, clave-valor</a:t>
            </a:r>
          </a:p>
          <a:p>
            <a:pPr lvl="1"/>
            <a:r>
              <a:rPr lang="es-AR" dirty="0"/>
              <a:t>Tanto la clave como valor puede pesar hasta 512MB</a:t>
            </a:r>
          </a:p>
          <a:p>
            <a:r>
              <a:rPr lang="es-AR" dirty="0"/>
              <a:t>Se guardan las bases del ADN sin otros símbolos</a:t>
            </a:r>
          </a:p>
          <a:p>
            <a:pPr lvl="1"/>
            <a:r>
              <a:rPr lang="es-AR" dirty="0"/>
              <a:t>Pequeño tamaño</a:t>
            </a:r>
          </a:p>
          <a:p>
            <a:pPr lvl="1"/>
            <a:r>
              <a:rPr lang="es-AR" dirty="0"/>
              <a:t>Buena performance</a:t>
            </a:r>
          </a:p>
          <a:p>
            <a:r>
              <a:rPr lang="es-AR" dirty="0"/>
              <a:t>Similar a un caché</a:t>
            </a:r>
          </a:p>
          <a:p>
            <a:pPr marL="457200" lvl="1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AA860-427C-4B5D-B86C-80608312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44" y="4464864"/>
            <a:ext cx="3650678" cy="12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A677-E222-4969-AF7E-817F6B87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Deploy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E4C76-F11D-4604-9F61-816A0793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API y la BD se encuentran </a:t>
            </a:r>
            <a:r>
              <a:rPr lang="es-AR" dirty="0" err="1"/>
              <a:t>deployadas</a:t>
            </a:r>
            <a:r>
              <a:rPr lang="es-AR" dirty="0"/>
              <a:t> en </a:t>
            </a:r>
            <a:r>
              <a:rPr lang="es-AR" dirty="0" err="1"/>
              <a:t>Heroku</a:t>
            </a:r>
            <a:endParaRPr lang="es-AR" dirty="0"/>
          </a:p>
          <a:p>
            <a:pPr marL="0" indent="0" algn="ctr">
              <a:buNone/>
            </a:pPr>
            <a:r>
              <a:rPr lang="es-AR" dirty="0">
                <a:hlinkClick r:id="rId2"/>
              </a:rPr>
              <a:t>https://mutantes-api-tpa.herokuapp.com</a:t>
            </a:r>
            <a:endParaRPr lang="es-AR" dirty="0"/>
          </a:p>
          <a:p>
            <a:r>
              <a:rPr lang="es-AR" dirty="0"/>
              <a:t>Repositorio:</a:t>
            </a:r>
          </a:p>
          <a:p>
            <a:pPr marL="0" indent="0" algn="ctr">
              <a:buNone/>
            </a:pPr>
            <a:r>
              <a:rPr lang="es-AR" dirty="0">
                <a:hlinkClick r:id="rId3"/>
              </a:rPr>
              <a:t>https://github.com/agustin-bit/mutantes-api-tpa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467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65ECA-252D-41AF-96DA-2ECF372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Tests</a:t>
            </a:r>
            <a:r>
              <a:rPr lang="es-AR" dirty="0"/>
              <a:t> unitarios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6E297A-CE56-4B86-9813-2D49A9D6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17149"/>
            <a:ext cx="6281738" cy="4620527"/>
          </a:xfrm>
        </p:spPr>
      </p:pic>
    </p:spTree>
    <p:extLst>
      <p:ext uri="{BB962C8B-B14F-4D97-AF65-F5344CB8AC3E}">
        <p14:creationId xmlns:p14="http://schemas.microsoft.com/office/powerpoint/2010/main" val="380876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960D7D6-CFE8-441C-B503-A3F312791EB8}"/>
              </a:ext>
            </a:extLst>
          </p:cNvPr>
          <p:cNvSpPr txBox="1">
            <a:spLocks/>
          </p:cNvSpPr>
          <p:nvPr/>
        </p:nvSpPr>
        <p:spPr>
          <a:xfrm>
            <a:off x="2055020" y="5768843"/>
            <a:ext cx="8081960" cy="943954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Diagrama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clases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8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618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6189B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91310B-9C9F-4BCC-8617-75E0B321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90048"/>
            <a:ext cx="11793596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1F1A6E3E-475E-4266-A327-DE807A2F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16" y="9525"/>
            <a:ext cx="59321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9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DD02-6585-4C40-B191-CF4E1688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Puntos a destacar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7F0EC-5197-4AEE-92A9-8E38A77A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Redis en lugar de MySQL u otra BD relacional, para mejorar la performance</a:t>
            </a:r>
          </a:p>
          <a:p>
            <a:r>
              <a:rPr lang="es-AR" dirty="0"/>
              <a:t>Validadores para descartar consultas erróneas</a:t>
            </a:r>
          </a:p>
          <a:p>
            <a:r>
              <a:rPr lang="es-AR" dirty="0"/>
              <a:t>Uso de </a:t>
            </a:r>
            <a:r>
              <a:rPr lang="es-AR" dirty="0" err="1"/>
              <a:t>stream</a:t>
            </a:r>
            <a:r>
              <a:rPr lang="es-AR" dirty="0"/>
              <a:t> y </a:t>
            </a:r>
            <a:r>
              <a:rPr lang="es-AR" dirty="0" err="1"/>
              <a:t>regex</a:t>
            </a:r>
            <a:r>
              <a:rPr lang="es-AR" dirty="0"/>
              <a:t> para reducir líneas de código</a:t>
            </a:r>
          </a:p>
          <a:p>
            <a:r>
              <a:rPr lang="es-AR" dirty="0"/>
              <a:t>Acciones atómicas para el cálculo de las estadísticas</a:t>
            </a:r>
          </a:p>
          <a:p>
            <a:r>
              <a:rPr lang="es-AR" dirty="0"/>
              <a:t>Se puede obtener la matriz original con </a:t>
            </a:r>
            <a:r>
              <a:rPr lang="es-AR" dirty="0" err="1"/>
              <a:t>sqrt</a:t>
            </a:r>
            <a:r>
              <a:rPr lang="es-AR" dirty="0"/>
              <a:t>(</a:t>
            </a:r>
            <a:r>
              <a:rPr lang="es-AR" dirty="0" err="1"/>
              <a:t>lenght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4937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666</TotalTime>
  <Words>377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 Light</vt:lpstr>
      <vt:lpstr>JetBrains Mono</vt:lpstr>
      <vt:lpstr>Rockwell</vt:lpstr>
      <vt:lpstr>Wingdings</vt:lpstr>
      <vt:lpstr>Atlas</vt:lpstr>
      <vt:lpstr>Desafío API Mutantes</vt:lpstr>
      <vt:lpstr>Algoritmo de detección</vt:lpstr>
      <vt:lpstr>Validadores</vt:lpstr>
      <vt:lpstr>Base de datos</vt:lpstr>
      <vt:lpstr>Deploy</vt:lpstr>
      <vt:lpstr>Tests unitarios</vt:lpstr>
      <vt:lpstr>Presentación de PowerPoint</vt:lpstr>
      <vt:lpstr>Presentación de PowerPoint</vt:lpstr>
      <vt:lpstr>Puntos a destacar</vt:lpstr>
      <vt:lpstr>Ideas para mejorar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API Mutantes</dc:title>
  <dc:creator>Agustin Peruzzi</dc:creator>
  <cp:lastModifiedBy>Agustin Peruzzi</cp:lastModifiedBy>
  <cp:revision>4</cp:revision>
  <dcterms:created xsi:type="dcterms:W3CDTF">2021-10-25T23:30:54Z</dcterms:created>
  <dcterms:modified xsi:type="dcterms:W3CDTF">2021-10-28T01:25:39Z</dcterms:modified>
</cp:coreProperties>
</file>