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SuperDario" charset="1" panose="00000000000000000000"/>
      <p:regular r:id="rId23"/>
    </p:embeddedFont>
    <p:embeddedFont>
      <p:font typeface="Now Light" charset="1" panose="00000400000000000000"/>
      <p:regular r:id="rId24"/>
    </p:embeddedFont>
    <p:embeddedFont>
      <p:font typeface="Quattrocento Bold" charset="1" panose="02020802030000000404"/>
      <p:regular r:id="rId25"/>
    </p:embeddedFont>
    <p:embeddedFont>
      <p:font typeface="Josefin Sans" charset="1" panose="00000000000000000000"/>
      <p:regular r:id="rId26"/>
    </p:embeddedFont>
    <p:embeddedFont>
      <p:font typeface="Quattrocento" charset="1" panose="02020502030000000404"/>
      <p:regular r:id="rId27"/>
    </p:embeddedFont>
    <p:embeddedFont>
      <p:font typeface="Josefin Sans Bold" charset="1" panose="00000000000000000000"/>
      <p:regular r:id="rId28"/>
    </p:embeddedFont>
    <p:embeddedFont>
      <p:font typeface="Now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3.png" Type="http://schemas.openxmlformats.org/officeDocument/2006/relationships/image"/><Relationship Id="rId5" Target="../media/image94.svg" Type="http://schemas.openxmlformats.org/officeDocument/2006/relationships/image"/><Relationship Id="rId6" Target="../media/image95.png" Type="http://schemas.openxmlformats.org/officeDocument/2006/relationships/image"/><Relationship Id="rId7" Target="../media/image9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7.png" Type="http://schemas.openxmlformats.org/officeDocument/2006/relationships/image"/><Relationship Id="rId5" Target="../media/image9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7.png" Type="http://schemas.openxmlformats.org/officeDocument/2006/relationships/image"/><Relationship Id="rId5" Target="../media/image9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7.png" Type="http://schemas.openxmlformats.org/officeDocument/2006/relationships/image"/><Relationship Id="rId5" Target="../media/image9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7.png" Type="http://schemas.openxmlformats.org/officeDocument/2006/relationships/image"/><Relationship Id="rId5" Target="../media/image9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6.png" Type="http://schemas.openxmlformats.org/officeDocument/2006/relationships/image"/><Relationship Id="rId11" Target="../media/image10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0.png" Type="http://schemas.openxmlformats.org/officeDocument/2006/relationships/image"/><Relationship Id="rId5" Target="../media/image101.svg" Type="http://schemas.openxmlformats.org/officeDocument/2006/relationships/image"/><Relationship Id="rId6" Target="../media/image102.png" Type="http://schemas.openxmlformats.org/officeDocument/2006/relationships/image"/><Relationship Id="rId7" Target="../media/image103.svg" Type="http://schemas.openxmlformats.org/officeDocument/2006/relationships/image"/><Relationship Id="rId8" Target="../media/image104.png" Type="http://schemas.openxmlformats.org/officeDocument/2006/relationships/image"/><Relationship Id="rId9" Target="../media/image10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4.png" Type="http://schemas.openxmlformats.org/officeDocument/2006/relationships/image"/><Relationship Id="rId11" Target="../media/image115.svg" Type="http://schemas.openxmlformats.org/officeDocument/2006/relationships/image"/><Relationship Id="rId12" Target="../media/image116.png" Type="http://schemas.openxmlformats.org/officeDocument/2006/relationships/image"/><Relationship Id="rId13" Target="../media/image117.svg" Type="http://schemas.openxmlformats.org/officeDocument/2006/relationships/image"/><Relationship Id="rId14" Target="../media/image118.png" Type="http://schemas.openxmlformats.org/officeDocument/2006/relationships/image"/><Relationship Id="rId15" Target="../media/image119.svg" Type="http://schemas.openxmlformats.org/officeDocument/2006/relationships/image"/><Relationship Id="rId16" Target="../media/image120.png" Type="http://schemas.openxmlformats.org/officeDocument/2006/relationships/image"/><Relationship Id="rId17" Target="../media/image12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8.png" Type="http://schemas.openxmlformats.org/officeDocument/2006/relationships/image"/><Relationship Id="rId5" Target="../media/image109.svg" Type="http://schemas.openxmlformats.org/officeDocument/2006/relationships/image"/><Relationship Id="rId6" Target="../media/image110.png" Type="http://schemas.openxmlformats.org/officeDocument/2006/relationships/image"/><Relationship Id="rId7" Target="../media/image111.svg" Type="http://schemas.openxmlformats.org/officeDocument/2006/relationships/image"/><Relationship Id="rId8" Target="../media/image112.png" Type="http://schemas.openxmlformats.org/officeDocument/2006/relationships/image"/><Relationship Id="rId9" Target="../media/image1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60.svg" Type="http://schemas.openxmlformats.org/officeDocument/2006/relationships/image"/><Relationship Id="rId12" Target="../media/image61.png" Type="http://schemas.openxmlformats.org/officeDocument/2006/relationships/image"/><Relationship Id="rId13" Target="../media/image62.svg" Type="http://schemas.openxmlformats.org/officeDocument/2006/relationships/image"/><Relationship Id="rId14" Target="../media/image63.png" Type="http://schemas.openxmlformats.org/officeDocument/2006/relationships/image"/><Relationship Id="rId15" Target="../media/image64.svg" Type="http://schemas.openxmlformats.org/officeDocument/2006/relationships/image"/><Relationship Id="rId16" Target="../media/image65.png" Type="http://schemas.openxmlformats.org/officeDocument/2006/relationships/image"/><Relationship Id="rId17" Target="../media/image66.svg" Type="http://schemas.openxmlformats.org/officeDocument/2006/relationships/image"/><Relationship Id="rId18" Target="../media/image67.png" Type="http://schemas.openxmlformats.org/officeDocument/2006/relationships/image"/><Relationship Id="rId19" Target="../media/image68.svg" Type="http://schemas.openxmlformats.org/officeDocument/2006/relationships/image"/><Relationship Id="rId2" Target="../media/image1.png" Type="http://schemas.openxmlformats.org/officeDocument/2006/relationships/image"/><Relationship Id="rId20" Target="../media/image69.png" Type="http://schemas.openxmlformats.org/officeDocument/2006/relationships/image"/><Relationship Id="rId21" Target="../media/image70.svg" Type="http://schemas.openxmlformats.org/officeDocument/2006/relationships/image"/><Relationship Id="rId22" Target="../media/image71.png" Type="http://schemas.openxmlformats.org/officeDocument/2006/relationships/image"/><Relationship Id="rId23" Target="../media/image72.svg" Type="http://schemas.openxmlformats.org/officeDocument/2006/relationships/image"/><Relationship Id="rId24" Target="../media/image73.png" Type="http://schemas.openxmlformats.org/officeDocument/2006/relationships/image"/><Relationship Id="rId25" Target="../media/image74.svg" Type="http://schemas.openxmlformats.org/officeDocument/2006/relationships/image"/><Relationship Id="rId26" Target="../media/image75.png" Type="http://schemas.openxmlformats.org/officeDocument/2006/relationships/image"/><Relationship Id="rId27" Target="../media/image76.svg" Type="http://schemas.openxmlformats.org/officeDocument/2006/relationships/image"/><Relationship Id="rId28" Target="../media/image77.png" Type="http://schemas.openxmlformats.org/officeDocument/2006/relationships/image"/><Relationship Id="rId29" Target="../media/image78.svg" Type="http://schemas.openxmlformats.org/officeDocument/2006/relationships/image"/><Relationship Id="rId3" Target="../media/image2.svg" Type="http://schemas.openxmlformats.org/officeDocument/2006/relationships/image"/><Relationship Id="rId30" Target="../media/image79.png" Type="http://schemas.openxmlformats.org/officeDocument/2006/relationships/image"/><Relationship Id="rId31" Target="../media/image80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55.png" Type="http://schemas.openxmlformats.org/officeDocument/2006/relationships/image"/><Relationship Id="rId7" Target="../media/image56.svg" Type="http://schemas.openxmlformats.org/officeDocument/2006/relationships/image"/><Relationship Id="rId8" Target="../media/image57.png" Type="http://schemas.openxmlformats.org/officeDocument/2006/relationships/image"/><Relationship Id="rId9" Target="../media/image5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1.png" Type="http://schemas.openxmlformats.org/officeDocument/2006/relationships/image"/><Relationship Id="rId5" Target="../media/image82.svg" Type="http://schemas.openxmlformats.org/officeDocument/2006/relationships/image"/><Relationship Id="rId6" Target="../media/image83.png" Type="http://schemas.openxmlformats.org/officeDocument/2006/relationships/image"/><Relationship Id="rId7" Target="../media/image8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1.png" Type="http://schemas.openxmlformats.org/officeDocument/2006/relationships/image"/><Relationship Id="rId11" Target="../media/image9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5.png" Type="http://schemas.openxmlformats.org/officeDocument/2006/relationships/image"/><Relationship Id="rId5" Target="../media/image86.svg" Type="http://schemas.openxmlformats.org/officeDocument/2006/relationships/image"/><Relationship Id="rId6" Target="../media/image87.png" Type="http://schemas.openxmlformats.org/officeDocument/2006/relationships/image"/><Relationship Id="rId7" Target="../media/image88.svg" Type="http://schemas.openxmlformats.org/officeDocument/2006/relationships/image"/><Relationship Id="rId8" Target="../media/image89.png" Type="http://schemas.openxmlformats.org/officeDocument/2006/relationships/image"/><Relationship Id="rId9" Target="../media/image9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3.png" Type="http://schemas.openxmlformats.org/officeDocument/2006/relationships/image"/><Relationship Id="rId5" Target="../media/image9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41888" y="1938741"/>
            <a:ext cx="11081077" cy="5459949"/>
          </a:xfrm>
          <a:custGeom>
            <a:avLst/>
            <a:gdLst/>
            <a:ahLst/>
            <a:cxnLst/>
            <a:rect r="r" b="b" t="t" l="l"/>
            <a:pathLst>
              <a:path h="5459949" w="11081077">
                <a:moveTo>
                  <a:pt x="0" y="0"/>
                </a:moveTo>
                <a:lnTo>
                  <a:pt x="11081077" y="0"/>
                </a:lnTo>
                <a:lnTo>
                  <a:pt x="11081077" y="5459949"/>
                </a:lnTo>
                <a:lnTo>
                  <a:pt x="0" y="54599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1269" y="3608558"/>
            <a:ext cx="9645486" cy="318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14999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TP INICIAL</a:t>
            </a:r>
          </a:p>
          <a:p>
            <a:pPr algn="ctr">
              <a:lnSpc>
                <a:spcPts val="10499"/>
              </a:lnSpc>
            </a:pPr>
            <a:r>
              <a:rPr lang="en-US" sz="14999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ENTREGA 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02858" y="6415769"/>
            <a:ext cx="6543254" cy="2926619"/>
          </a:xfrm>
          <a:custGeom>
            <a:avLst/>
            <a:gdLst/>
            <a:ahLst/>
            <a:cxnLst/>
            <a:rect r="r" b="b" t="t" l="l"/>
            <a:pathLst>
              <a:path h="2926619" w="6543254">
                <a:moveTo>
                  <a:pt x="0" y="0"/>
                </a:moveTo>
                <a:lnTo>
                  <a:pt x="6543254" y="0"/>
                </a:lnTo>
                <a:lnTo>
                  <a:pt x="6543254" y="2926619"/>
                </a:lnTo>
                <a:lnTo>
                  <a:pt x="0" y="29266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00289" y="7614863"/>
            <a:ext cx="1181621" cy="1662126"/>
          </a:xfrm>
          <a:custGeom>
            <a:avLst/>
            <a:gdLst/>
            <a:ahLst/>
            <a:cxnLst/>
            <a:rect r="r" b="b" t="t" l="l"/>
            <a:pathLst>
              <a:path h="1662126" w="1181621">
                <a:moveTo>
                  <a:pt x="0" y="0"/>
                </a:moveTo>
                <a:lnTo>
                  <a:pt x="1181621" y="0"/>
                </a:lnTo>
                <a:lnTo>
                  <a:pt x="1181621" y="1662126"/>
                </a:lnTo>
                <a:lnTo>
                  <a:pt x="0" y="1662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6203" y="540427"/>
            <a:ext cx="2293713" cy="2026808"/>
          </a:xfrm>
          <a:custGeom>
            <a:avLst/>
            <a:gdLst/>
            <a:ahLst/>
            <a:cxnLst/>
            <a:rect r="r" b="b" t="t" l="l"/>
            <a:pathLst>
              <a:path h="2026808" w="2293713">
                <a:moveTo>
                  <a:pt x="0" y="0"/>
                </a:moveTo>
                <a:lnTo>
                  <a:pt x="2293713" y="0"/>
                </a:lnTo>
                <a:lnTo>
                  <a:pt x="2293713" y="2026808"/>
                </a:lnTo>
                <a:lnTo>
                  <a:pt x="0" y="20268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623040" y="1182631"/>
            <a:ext cx="2758870" cy="3181087"/>
          </a:xfrm>
          <a:custGeom>
            <a:avLst/>
            <a:gdLst/>
            <a:ahLst/>
            <a:cxnLst/>
            <a:rect r="r" b="b" t="t" l="l"/>
            <a:pathLst>
              <a:path h="3181087" w="2758870">
                <a:moveTo>
                  <a:pt x="0" y="0"/>
                </a:moveTo>
                <a:lnTo>
                  <a:pt x="2758870" y="0"/>
                </a:lnTo>
                <a:lnTo>
                  <a:pt x="2758870" y="3181087"/>
                </a:lnTo>
                <a:lnTo>
                  <a:pt x="0" y="31810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00331" y="7775667"/>
            <a:ext cx="3188188" cy="2052034"/>
          </a:xfrm>
          <a:custGeom>
            <a:avLst/>
            <a:gdLst/>
            <a:ahLst/>
            <a:cxnLst/>
            <a:rect r="r" b="b" t="t" l="l"/>
            <a:pathLst>
              <a:path h="2052034" w="3188188">
                <a:moveTo>
                  <a:pt x="0" y="0"/>
                </a:moveTo>
                <a:lnTo>
                  <a:pt x="3188188" y="0"/>
                </a:lnTo>
                <a:lnTo>
                  <a:pt x="3188188" y="2052034"/>
                </a:lnTo>
                <a:lnTo>
                  <a:pt x="0" y="20520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85161" y="7766142"/>
            <a:ext cx="4234191" cy="93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Presentado por </a:t>
            </a:r>
          </a:p>
          <a:p>
            <a:pPr algn="ctr">
              <a:lnSpc>
                <a:spcPts val="3719"/>
              </a:lnSpc>
            </a:pPr>
            <a:r>
              <a:rPr lang="en-US" sz="3099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Grupo 3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74226" y="1023370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4178" y="659808"/>
            <a:ext cx="1255964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CARGAR DATASET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6363" y="3264884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6"/>
                </a:lnTo>
                <a:lnTo>
                  <a:pt x="0" y="639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30976" y="5836486"/>
            <a:ext cx="9040660" cy="49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empleados = pd</a:t>
            </a: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.read_csv("data</a:t>
            </a: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.csv")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2958203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136573" y="7234354"/>
            <a:ext cx="8404805" cy="497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9"/>
              </a:lnSpc>
              <a:spcBef>
                <a:spcPct val="0"/>
              </a:spcBef>
            </a:pPr>
            <a:r>
              <a:rPr lang="en-US" sz="3241">
                <a:solidFill>
                  <a:srgbClr val="000000"/>
                </a:solidFill>
                <a:latin typeface="Quattrocento"/>
                <a:ea typeface="Quattrocento"/>
                <a:cs typeface="Quattrocento"/>
                <a:sym typeface="Quattrocento"/>
              </a:rPr>
              <a:t>data.csv es una tabla que contiene el dataset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623670" y="7027406"/>
            <a:ext cx="562820" cy="921282"/>
          </a:xfrm>
          <a:custGeom>
            <a:avLst/>
            <a:gdLst/>
            <a:ahLst/>
            <a:cxnLst/>
            <a:rect r="r" b="b" t="t" l="l"/>
            <a:pathLst>
              <a:path h="921282" w="562820">
                <a:moveTo>
                  <a:pt x="0" y="0"/>
                </a:moveTo>
                <a:lnTo>
                  <a:pt x="562820" y="0"/>
                </a:lnTo>
                <a:lnTo>
                  <a:pt x="562820" y="921282"/>
                </a:lnTo>
                <a:lnTo>
                  <a:pt x="0" y="921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74226" y="1144612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4178" y="781050"/>
            <a:ext cx="1255964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MAPEAR HABILIDADES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6363" y="3234539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5"/>
                </a:lnTo>
                <a:lnTo>
                  <a:pt x="0" y="6390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23670" y="4490314"/>
            <a:ext cx="9040660" cy="6096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habilidad_map = {</a:t>
            </a:r>
          </a:p>
          <a:p>
            <a:pPr algn="l">
              <a:lnSpc>
                <a:spcPts val="3711"/>
              </a:lnSpc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 "Assembler": 1, </a:t>
            </a:r>
          </a:p>
          <a:p>
            <a:pPr algn="l">
              <a:lnSpc>
                <a:spcPts val="3711"/>
              </a:lnSpc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 </a:t>
            </a: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"Java": 2, </a:t>
            </a:r>
          </a:p>
          <a:p>
            <a:pPr algn="l">
              <a:lnSpc>
                <a:spcPts val="3711"/>
              </a:lnSpc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 </a:t>
            </a: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"Python": 3,</a:t>
            </a:r>
          </a:p>
          <a:p>
            <a:pPr algn="l">
              <a:lnSpc>
                <a:spcPts val="3711"/>
              </a:lnSpc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  "SQL": 4</a:t>
            </a:r>
          </a:p>
          <a:p>
            <a:pPr algn="l">
              <a:lnSpc>
                <a:spcPts val="3711"/>
              </a:lnSpc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}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empleados['Habilidad_Encoded'] = empleados['Habilidad'].map(habilidad_map)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empleados["Nivel_Encoded"] = empleados["Nivel"]</a:t>
            </a: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2958203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74226" y="1190269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4178" y="1179132"/>
            <a:ext cx="12559644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1"/>
              </a:lnSpc>
            </a:pPr>
            <a:r>
              <a:rPr lang="en-US" sz="85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REESCALAR HABILIDADES Y NIVELES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6363" y="3249711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6"/>
                </a:lnTo>
                <a:lnTo>
                  <a:pt x="0" y="639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11253" y="5303675"/>
            <a:ext cx="9040660" cy="3296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escalador = MinMaxScaler()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empleados[['Habilidad_Encoded', 'Nivel_Encoded']] = escalador.fit_transform(empleados[['Habilidad_Encoded', 'Nivel_Encoded']])</a:t>
            </a: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2958203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74226" y="1417859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4178" y="1054296"/>
            <a:ext cx="1255964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CREAR MODELO K-MEANS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6363" y="3477301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5"/>
                </a:lnTo>
                <a:lnTo>
                  <a:pt x="0" y="6390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23670" y="5252384"/>
            <a:ext cx="9040660" cy="3763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n_clusters = 12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X = empleados[['Habilidad_Encoded', 'Nivel_Encoded']]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kmeans = KMeans(n_clusters, random_state=12)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empleados['Cluster'] = kmeans.fit_predict(X)</a:t>
            </a: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3185792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3276" y="1417859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4178" y="1054296"/>
            <a:ext cx="1255964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GRAFICAR MODELO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16363" y="3477301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5"/>
                </a:lnTo>
                <a:lnTo>
                  <a:pt x="0" y="63900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623670" y="5585187"/>
            <a:ext cx="9040660" cy="3240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993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plt.figure(figsize=(8, 6), dpi=100)</a:t>
            </a:r>
          </a:p>
          <a:p>
            <a:pPr algn="l">
              <a:lnSpc>
                <a:spcPts val="5349"/>
              </a:lnSpc>
            </a:pPr>
            <a:r>
              <a:rPr lang="en-US" sz="47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  </a:t>
            </a:r>
            <a:r>
              <a:rPr lang="en-US" sz="4734" b="true">
                <a:solidFill>
                  <a:srgbClr val="000000"/>
                </a:solidFill>
                <a:latin typeface="Josefin Sans Bold"/>
                <a:ea typeface="Josefin Sans Bold"/>
                <a:cs typeface="Josefin Sans Bold"/>
                <a:sym typeface="Josefin Sans Bold"/>
              </a:rPr>
              <a:t> ....</a:t>
            </a:r>
          </a:p>
          <a:p>
            <a:pPr algn="l" marL="763059" indent="-381529" lvl="1">
              <a:lnSpc>
                <a:spcPts val="4948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plt.show()</a:t>
            </a: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3216138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8384" y="1028700"/>
            <a:ext cx="10611232" cy="8488985"/>
          </a:xfrm>
          <a:custGeom>
            <a:avLst/>
            <a:gdLst/>
            <a:ahLst/>
            <a:cxnLst/>
            <a:rect r="r" b="b" t="t" l="l"/>
            <a:pathLst>
              <a:path h="8488985" w="10611232">
                <a:moveTo>
                  <a:pt x="0" y="0"/>
                </a:moveTo>
                <a:lnTo>
                  <a:pt x="10611232" y="0"/>
                </a:lnTo>
                <a:lnTo>
                  <a:pt x="10611232" y="8488985"/>
                </a:lnTo>
                <a:lnTo>
                  <a:pt x="0" y="84889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0411" y="3914699"/>
            <a:ext cx="4884031" cy="4164746"/>
          </a:xfrm>
          <a:custGeom>
            <a:avLst/>
            <a:gdLst/>
            <a:ahLst/>
            <a:cxnLst/>
            <a:rect r="r" b="b" t="t" l="l"/>
            <a:pathLst>
              <a:path h="4164746" w="4884031">
                <a:moveTo>
                  <a:pt x="0" y="0"/>
                </a:moveTo>
                <a:lnTo>
                  <a:pt x="4884030" y="0"/>
                </a:lnTo>
                <a:lnTo>
                  <a:pt x="4884030" y="4164746"/>
                </a:lnTo>
                <a:lnTo>
                  <a:pt x="0" y="4164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6700691" y="5188804"/>
            <a:ext cx="4884031" cy="4164746"/>
          </a:xfrm>
          <a:custGeom>
            <a:avLst/>
            <a:gdLst/>
            <a:ahLst/>
            <a:cxnLst/>
            <a:rect r="r" b="b" t="t" l="l"/>
            <a:pathLst>
              <a:path h="4164746" w="4884031">
                <a:moveTo>
                  <a:pt x="4884031" y="0"/>
                </a:moveTo>
                <a:lnTo>
                  <a:pt x="0" y="0"/>
                </a:lnTo>
                <a:lnTo>
                  <a:pt x="0" y="4164746"/>
                </a:lnTo>
                <a:lnTo>
                  <a:pt x="4884031" y="4164746"/>
                </a:lnTo>
                <a:lnTo>
                  <a:pt x="48840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59876" y="3914699"/>
            <a:ext cx="4957838" cy="4227684"/>
          </a:xfrm>
          <a:custGeom>
            <a:avLst/>
            <a:gdLst/>
            <a:ahLst/>
            <a:cxnLst/>
            <a:rect r="r" b="b" t="t" l="l"/>
            <a:pathLst>
              <a:path h="4227684" w="4957838">
                <a:moveTo>
                  <a:pt x="0" y="0"/>
                </a:moveTo>
                <a:lnTo>
                  <a:pt x="4957838" y="0"/>
                </a:lnTo>
                <a:lnTo>
                  <a:pt x="4957838" y="4227684"/>
                </a:lnTo>
                <a:lnTo>
                  <a:pt x="0" y="4227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418141" y="1513109"/>
            <a:ext cx="11871539" cy="1816964"/>
            <a:chOff x="0" y="0"/>
            <a:chExt cx="3126661" cy="4785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26661" cy="478542"/>
            </a:xfrm>
            <a:custGeom>
              <a:avLst/>
              <a:gdLst/>
              <a:ahLst/>
              <a:cxnLst/>
              <a:rect r="r" b="b" t="t" l="l"/>
              <a:pathLst>
                <a:path h="478542" w="3126661">
                  <a:moveTo>
                    <a:pt x="19564" y="0"/>
                  </a:moveTo>
                  <a:lnTo>
                    <a:pt x="3107096" y="0"/>
                  </a:lnTo>
                  <a:cubicBezTo>
                    <a:pt x="3117901" y="0"/>
                    <a:pt x="3126661" y="8759"/>
                    <a:pt x="3126661" y="19564"/>
                  </a:cubicBezTo>
                  <a:lnTo>
                    <a:pt x="3126661" y="458978"/>
                  </a:lnTo>
                  <a:cubicBezTo>
                    <a:pt x="3126661" y="464166"/>
                    <a:pt x="3124599" y="469143"/>
                    <a:pt x="3120930" y="472812"/>
                  </a:cubicBezTo>
                  <a:cubicBezTo>
                    <a:pt x="3117261" y="476481"/>
                    <a:pt x="3112285" y="478542"/>
                    <a:pt x="3107096" y="478542"/>
                  </a:cubicBezTo>
                  <a:lnTo>
                    <a:pt x="19564" y="478542"/>
                  </a:lnTo>
                  <a:cubicBezTo>
                    <a:pt x="8759" y="478542"/>
                    <a:pt x="0" y="469783"/>
                    <a:pt x="0" y="458978"/>
                  </a:cubicBezTo>
                  <a:lnTo>
                    <a:pt x="0" y="19564"/>
                  </a:lnTo>
                  <a:cubicBezTo>
                    <a:pt x="0" y="14375"/>
                    <a:pt x="2061" y="9399"/>
                    <a:pt x="5730" y="5730"/>
                  </a:cubicBezTo>
                  <a:cubicBezTo>
                    <a:pt x="9399" y="2061"/>
                    <a:pt x="14375" y="0"/>
                    <a:pt x="1956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126661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501891" y="8461777"/>
            <a:ext cx="2515823" cy="1207595"/>
          </a:xfrm>
          <a:custGeom>
            <a:avLst/>
            <a:gdLst/>
            <a:ahLst/>
            <a:cxnLst/>
            <a:rect r="r" b="b" t="t" l="l"/>
            <a:pathLst>
              <a:path h="1207595" w="2515823">
                <a:moveTo>
                  <a:pt x="0" y="0"/>
                </a:moveTo>
                <a:lnTo>
                  <a:pt x="2515823" y="0"/>
                </a:lnTo>
                <a:lnTo>
                  <a:pt x="2515823" y="1207595"/>
                </a:lnTo>
                <a:lnTo>
                  <a:pt x="0" y="12075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946905" y="701659"/>
            <a:ext cx="748567" cy="961944"/>
          </a:xfrm>
          <a:custGeom>
            <a:avLst/>
            <a:gdLst/>
            <a:ahLst/>
            <a:cxnLst/>
            <a:rect r="r" b="b" t="t" l="l"/>
            <a:pathLst>
              <a:path h="961944" w="748567">
                <a:moveTo>
                  <a:pt x="0" y="0"/>
                </a:moveTo>
                <a:lnTo>
                  <a:pt x="748568" y="0"/>
                </a:lnTo>
                <a:lnTo>
                  <a:pt x="748568" y="961944"/>
                </a:lnTo>
                <a:lnTo>
                  <a:pt x="0" y="9619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558896">
            <a:off x="993232" y="501026"/>
            <a:ext cx="1479655" cy="1681426"/>
          </a:xfrm>
          <a:custGeom>
            <a:avLst/>
            <a:gdLst/>
            <a:ahLst/>
            <a:cxnLst/>
            <a:rect r="r" b="b" t="t" l="l"/>
            <a:pathLst>
              <a:path h="1681426" w="1479655">
                <a:moveTo>
                  <a:pt x="0" y="0"/>
                </a:moveTo>
                <a:lnTo>
                  <a:pt x="1479655" y="0"/>
                </a:lnTo>
                <a:lnTo>
                  <a:pt x="1479655" y="1681426"/>
                </a:lnTo>
                <a:lnTo>
                  <a:pt x="0" y="16814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41188" y="5788452"/>
            <a:ext cx="3516479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Habilidades:</a:t>
            </a:r>
          </a:p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SQL-Assembler</a:t>
            </a:r>
          </a:p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Experiencia: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3059" y="4360810"/>
            <a:ext cx="4010451" cy="126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91"/>
              </a:lnSpc>
            </a:pPr>
            <a:r>
              <a:rPr lang="en-US" sz="632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IVAN DE PINEDA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34907" y="5673222"/>
            <a:ext cx="3638006" cy="1348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4"/>
              </a:lnSpc>
            </a:pPr>
            <a:r>
              <a:rPr lang="en-US" sz="678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FAN DE ORGA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44984" y="4753305"/>
            <a:ext cx="3516479" cy="1390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678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PAPADA DE MILEI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80598" y="1277881"/>
            <a:ext cx="1096522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PARTICIPACIÓN ESTELAR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44984" y="6062261"/>
            <a:ext cx="3516479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Habilidades:</a:t>
            </a:r>
          </a:p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Python</a:t>
            </a:r>
          </a:p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Experiencia: 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83919" y="6979051"/>
            <a:ext cx="3516479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Habilidades:</a:t>
            </a:r>
          </a:p>
          <a:p>
            <a:pPr algn="ctr">
              <a:lnSpc>
                <a:spcPts val="3999"/>
              </a:lnSpc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Assembler</a:t>
            </a:r>
          </a:p>
          <a:p>
            <a:pPr algn="ctr" marL="539749" indent="-269875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Experiencia: 5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499534" y="5762334"/>
            <a:ext cx="8292549" cy="3709031"/>
          </a:xfrm>
          <a:custGeom>
            <a:avLst/>
            <a:gdLst/>
            <a:ahLst/>
            <a:cxnLst/>
            <a:rect r="r" b="b" t="t" l="l"/>
            <a:pathLst>
              <a:path h="3709031" w="8292549">
                <a:moveTo>
                  <a:pt x="8292550" y="0"/>
                </a:moveTo>
                <a:lnTo>
                  <a:pt x="0" y="0"/>
                </a:lnTo>
                <a:lnTo>
                  <a:pt x="0" y="3709031"/>
                </a:lnTo>
                <a:lnTo>
                  <a:pt x="8292550" y="3709031"/>
                </a:lnTo>
                <a:lnTo>
                  <a:pt x="82925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50859" y="617895"/>
            <a:ext cx="10207081" cy="7497565"/>
          </a:xfrm>
          <a:custGeom>
            <a:avLst/>
            <a:gdLst/>
            <a:ahLst/>
            <a:cxnLst/>
            <a:rect r="r" b="b" t="t" l="l"/>
            <a:pathLst>
              <a:path h="7497565" w="10207081">
                <a:moveTo>
                  <a:pt x="0" y="0"/>
                </a:moveTo>
                <a:lnTo>
                  <a:pt x="10207081" y="0"/>
                </a:lnTo>
                <a:lnTo>
                  <a:pt x="10207081" y="7497565"/>
                </a:lnTo>
                <a:lnTo>
                  <a:pt x="0" y="7497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41796" y="2940300"/>
            <a:ext cx="9144811" cy="3397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16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¡GRACIAS POR PARTICIPAR!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515676" y="1441942"/>
            <a:ext cx="2078530" cy="2082316"/>
          </a:xfrm>
          <a:custGeom>
            <a:avLst/>
            <a:gdLst/>
            <a:ahLst/>
            <a:cxnLst/>
            <a:rect r="r" b="b" t="t" l="l"/>
            <a:pathLst>
              <a:path h="2082316" w="2078530">
                <a:moveTo>
                  <a:pt x="0" y="0"/>
                </a:moveTo>
                <a:lnTo>
                  <a:pt x="2078530" y="0"/>
                </a:lnTo>
                <a:lnTo>
                  <a:pt x="2078530" y="2082316"/>
                </a:lnTo>
                <a:lnTo>
                  <a:pt x="0" y="20823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31063" y="6741381"/>
            <a:ext cx="2628237" cy="2748157"/>
          </a:xfrm>
          <a:custGeom>
            <a:avLst/>
            <a:gdLst/>
            <a:ahLst/>
            <a:cxnLst/>
            <a:rect r="r" b="b" t="t" l="l"/>
            <a:pathLst>
              <a:path h="2748157" w="2628237">
                <a:moveTo>
                  <a:pt x="0" y="0"/>
                </a:moveTo>
                <a:lnTo>
                  <a:pt x="2628237" y="0"/>
                </a:lnTo>
                <a:lnTo>
                  <a:pt x="2628237" y="2748157"/>
                </a:lnTo>
                <a:lnTo>
                  <a:pt x="0" y="274815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5929" y="961935"/>
            <a:ext cx="1834260" cy="2384972"/>
          </a:xfrm>
          <a:custGeom>
            <a:avLst/>
            <a:gdLst/>
            <a:ahLst/>
            <a:cxnLst/>
            <a:rect r="r" b="b" t="t" l="l"/>
            <a:pathLst>
              <a:path h="2384972" w="1834260">
                <a:moveTo>
                  <a:pt x="0" y="0"/>
                </a:moveTo>
                <a:lnTo>
                  <a:pt x="1834261" y="0"/>
                </a:lnTo>
                <a:lnTo>
                  <a:pt x="1834261" y="2384973"/>
                </a:lnTo>
                <a:lnTo>
                  <a:pt x="0" y="23849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21897" y="3088443"/>
            <a:ext cx="2061902" cy="2035659"/>
          </a:xfrm>
          <a:custGeom>
            <a:avLst/>
            <a:gdLst/>
            <a:ahLst/>
            <a:cxnLst/>
            <a:rect r="r" b="b" t="t" l="l"/>
            <a:pathLst>
              <a:path h="2035659" w="2061902">
                <a:moveTo>
                  <a:pt x="0" y="0"/>
                </a:moveTo>
                <a:lnTo>
                  <a:pt x="2061901" y="0"/>
                </a:lnTo>
                <a:lnTo>
                  <a:pt x="2061901" y="2035660"/>
                </a:lnTo>
                <a:lnTo>
                  <a:pt x="0" y="203566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56290" y="7238129"/>
            <a:ext cx="2515823" cy="1207595"/>
          </a:xfrm>
          <a:custGeom>
            <a:avLst/>
            <a:gdLst/>
            <a:ahLst/>
            <a:cxnLst/>
            <a:rect r="r" b="b" t="t" l="l"/>
            <a:pathLst>
              <a:path h="1207595" w="2515823">
                <a:moveTo>
                  <a:pt x="0" y="0"/>
                </a:moveTo>
                <a:lnTo>
                  <a:pt x="2515823" y="0"/>
                </a:lnTo>
                <a:lnTo>
                  <a:pt x="2515823" y="1207595"/>
                </a:lnTo>
                <a:lnTo>
                  <a:pt x="0" y="120759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86670" y="3901573"/>
            <a:ext cx="3163327" cy="3874900"/>
          </a:xfrm>
          <a:custGeom>
            <a:avLst/>
            <a:gdLst/>
            <a:ahLst/>
            <a:cxnLst/>
            <a:rect r="r" b="b" t="t" l="l"/>
            <a:pathLst>
              <a:path h="3874900" w="3163327">
                <a:moveTo>
                  <a:pt x="0" y="0"/>
                </a:moveTo>
                <a:lnTo>
                  <a:pt x="3163327" y="0"/>
                </a:lnTo>
                <a:lnTo>
                  <a:pt x="3163327" y="3874900"/>
                </a:lnTo>
                <a:lnTo>
                  <a:pt x="0" y="3874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5769818" y="4513493"/>
            <a:ext cx="3163327" cy="3874900"/>
          </a:xfrm>
          <a:custGeom>
            <a:avLst/>
            <a:gdLst/>
            <a:ahLst/>
            <a:cxnLst/>
            <a:rect r="r" b="b" t="t" l="l"/>
            <a:pathLst>
              <a:path h="3874900" w="3163327">
                <a:moveTo>
                  <a:pt x="3163328" y="0"/>
                </a:moveTo>
                <a:lnTo>
                  <a:pt x="0" y="0"/>
                </a:lnTo>
                <a:lnTo>
                  <a:pt x="0" y="3874900"/>
                </a:lnTo>
                <a:lnTo>
                  <a:pt x="3163328" y="3874900"/>
                </a:lnTo>
                <a:lnTo>
                  <a:pt x="31633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9353911" y="3901573"/>
            <a:ext cx="3163327" cy="3874900"/>
          </a:xfrm>
          <a:custGeom>
            <a:avLst/>
            <a:gdLst/>
            <a:ahLst/>
            <a:cxnLst/>
            <a:rect r="r" b="b" t="t" l="l"/>
            <a:pathLst>
              <a:path h="3874900" w="3163327">
                <a:moveTo>
                  <a:pt x="3163327" y="0"/>
                </a:moveTo>
                <a:lnTo>
                  <a:pt x="0" y="0"/>
                </a:lnTo>
                <a:lnTo>
                  <a:pt x="0" y="3874900"/>
                </a:lnTo>
                <a:lnTo>
                  <a:pt x="3163327" y="3874900"/>
                </a:lnTo>
                <a:lnTo>
                  <a:pt x="31633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938003" y="4513493"/>
            <a:ext cx="3163327" cy="3874900"/>
          </a:xfrm>
          <a:custGeom>
            <a:avLst/>
            <a:gdLst/>
            <a:ahLst/>
            <a:cxnLst/>
            <a:rect r="r" b="b" t="t" l="l"/>
            <a:pathLst>
              <a:path h="3874900" w="3163327">
                <a:moveTo>
                  <a:pt x="0" y="0"/>
                </a:moveTo>
                <a:lnTo>
                  <a:pt x="3163327" y="0"/>
                </a:lnTo>
                <a:lnTo>
                  <a:pt x="3163327" y="3874900"/>
                </a:lnTo>
                <a:lnTo>
                  <a:pt x="0" y="38749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18141" y="1513109"/>
            <a:ext cx="11871539" cy="1816964"/>
            <a:chOff x="0" y="0"/>
            <a:chExt cx="3126661" cy="4785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26661" cy="478542"/>
            </a:xfrm>
            <a:custGeom>
              <a:avLst/>
              <a:gdLst/>
              <a:ahLst/>
              <a:cxnLst/>
              <a:rect r="r" b="b" t="t" l="l"/>
              <a:pathLst>
                <a:path h="478542" w="3126661">
                  <a:moveTo>
                    <a:pt x="0" y="0"/>
                  </a:moveTo>
                  <a:lnTo>
                    <a:pt x="3126661" y="0"/>
                  </a:lnTo>
                  <a:lnTo>
                    <a:pt x="3126661" y="478542"/>
                  </a:lnTo>
                  <a:lnTo>
                    <a:pt x="0" y="478542"/>
                  </a:lnTo>
                  <a:close/>
                </a:path>
              </a:pathLst>
            </a:custGeom>
            <a:solidFill>
              <a:srgbClr val="EEFB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126661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75334" y="690564"/>
            <a:ext cx="1805263" cy="2565620"/>
          </a:xfrm>
          <a:custGeom>
            <a:avLst/>
            <a:gdLst/>
            <a:ahLst/>
            <a:cxnLst/>
            <a:rect r="r" b="b" t="t" l="l"/>
            <a:pathLst>
              <a:path h="2565620" w="1805263">
                <a:moveTo>
                  <a:pt x="0" y="0"/>
                </a:moveTo>
                <a:lnTo>
                  <a:pt x="1805264" y="0"/>
                </a:lnTo>
                <a:lnTo>
                  <a:pt x="1805264" y="2565620"/>
                </a:lnTo>
                <a:lnTo>
                  <a:pt x="0" y="2565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45826" y="2163874"/>
            <a:ext cx="1905894" cy="1881637"/>
          </a:xfrm>
          <a:custGeom>
            <a:avLst/>
            <a:gdLst/>
            <a:ahLst/>
            <a:cxnLst/>
            <a:rect r="r" b="b" t="t" l="l"/>
            <a:pathLst>
              <a:path h="1881637" w="1905894">
                <a:moveTo>
                  <a:pt x="0" y="0"/>
                </a:moveTo>
                <a:lnTo>
                  <a:pt x="1905894" y="0"/>
                </a:lnTo>
                <a:lnTo>
                  <a:pt x="1905894" y="1881637"/>
                </a:lnTo>
                <a:lnTo>
                  <a:pt x="0" y="188163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419643" y="8197893"/>
            <a:ext cx="3031862" cy="1455294"/>
          </a:xfrm>
          <a:custGeom>
            <a:avLst/>
            <a:gdLst/>
            <a:ahLst/>
            <a:cxnLst/>
            <a:rect r="r" b="b" t="t" l="l"/>
            <a:pathLst>
              <a:path h="1455294" w="3031862">
                <a:moveTo>
                  <a:pt x="0" y="0"/>
                </a:moveTo>
                <a:lnTo>
                  <a:pt x="3031862" y="0"/>
                </a:lnTo>
                <a:lnTo>
                  <a:pt x="3031862" y="1455294"/>
                </a:lnTo>
                <a:lnTo>
                  <a:pt x="0" y="145529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010409" y="3973924"/>
            <a:ext cx="1366306" cy="27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2"/>
              </a:lnSpc>
            </a:pPr>
            <a:r>
              <a:rPr lang="en-US" sz="1616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80598" y="887356"/>
            <a:ext cx="1096522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99"/>
              </a:lnSpc>
            </a:pPr>
            <a:r>
              <a:rPr lang="en-US" sz="14999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CONTENIDO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93304" y="6304111"/>
            <a:ext cx="2600516" cy="4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</a:pPr>
            <a:r>
              <a:rPr lang="en-US" sz="2801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19642" y="4596107"/>
            <a:ext cx="1366306" cy="27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2"/>
              </a:lnSpc>
            </a:pPr>
            <a:r>
              <a:rPr lang="en-US" sz="1616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99417" y="3973924"/>
            <a:ext cx="1366306" cy="27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2"/>
              </a:lnSpc>
            </a:pPr>
            <a:r>
              <a:rPr lang="en-US" sz="1616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124745" y="6932892"/>
            <a:ext cx="2600516" cy="42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</a:pPr>
            <a:r>
              <a:rPr lang="en-US" sz="2801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Data Set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761742" y="4585844"/>
            <a:ext cx="1366306" cy="275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2"/>
              </a:lnSpc>
            </a:pPr>
            <a:r>
              <a:rPr lang="en-US" sz="1616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44637" y="6906507"/>
            <a:ext cx="260051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1"/>
              </a:lnSpc>
            </a:pPr>
            <a:r>
              <a:rPr lang="en-US" sz="2601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Implementación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82312" y="6304111"/>
            <a:ext cx="2600516" cy="84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1"/>
              </a:lnSpc>
            </a:pPr>
            <a:r>
              <a:rPr lang="en-US" sz="2801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Recuerdo</a:t>
            </a:r>
          </a:p>
          <a:p>
            <a:pPr algn="ctr">
              <a:lnSpc>
                <a:spcPts val="3361"/>
              </a:lnSpc>
            </a:pPr>
            <a:r>
              <a:rPr lang="en-US" sz="2801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K-Means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99380" y="1523758"/>
            <a:ext cx="10489240" cy="6140973"/>
          </a:xfrm>
          <a:custGeom>
            <a:avLst/>
            <a:gdLst/>
            <a:ahLst/>
            <a:cxnLst/>
            <a:rect r="r" b="b" t="t" l="l"/>
            <a:pathLst>
              <a:path h="6140973" w="10489240">
                <a:moveTo>
                  <a:pt x="0" y="0"/>
                </a:moveTo>
                <a:lnTo>
                  <a:pt x="10489240" y="0"/>
                </a:lnTo>
                <a:lnTo>
                  <a:pt x="10489240" y="6140974"/>
                </a:lnTo>
                <a:lnTo>
                  <a:pt x="0" y="61409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454669" y="6991522"/>
            <a:ext cx="2585403" cy="1462628"/>
            <a:chOff x="0" y="0"/>
            <a:chExt cx="680929" cy="385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80929" cy="385219"/>
            </a:xfrm>
            <a:custGeom>
              <a:avLst/>
              <a:gdLst/>
              <a:ahLst/>
              <a:cxnLst/>
              <a:rect r="r" b="b" t="t" l="l"/>
              <a:pathLst>
                <a:path h="385219" w="680929">
                  <a:moveTo>
                    <a:pt x="0" y="0"/>
                  </a:moveTo>
                  <a:lnTo>
                    <a:pt x="680929" y="0"/>
                  </a:lnTo>
                  <a:lnTo>
                    <a:pt x="680929" y="385219"/>
                  </a:lnTo>
                  <a:lnTo>
                    <a:pt x="0" y="385219"/>
                  </a:lnTo>
                  <a:close/>
                </a:path>
              </a:pathLst>
            </a:custGeom>
            <a:solidFill>
              <a:srgbClr val="FDF2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680929" cy="432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952220" y="5991206"/>
            <a:ext cx="3193131" cy="2746093"/>
          </a:xfrm>
          <a:custGeom>
            <a:avLst/>
            <a:gdLst/>
            <a:ahLst/>
            <a:cxnLst/>
            <a:rect r="r" b="b" t="t" l="l"/>
            <a:pathLst>
              <a:path h="2746093" w="3193131">
                <a:moveTo>
                  <a:pt x="0" y="0"/>
                </a:moveTo>
                <a:lnTo>
                  <a:pt x="3193132" y="0"/>
                </a:lnTo>
                <a:lnTo>
                  <a:pt x="3193132" y="2746093"/>
                </a:lnTo>
                <a:lnTo>
                  <a:pt x="0" y="2746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74658" y="6699370"/>
            <a:ext cx="3680282" cy="2194787"/>
          </a:xfrm>
          <a:custGeom>
            <a:avLst/>
            <a:gdLst/>
            <a:ahLst/>
            <a:cxnLst/>
            <a:rect r="r" b="b" t="t" l="l"/>
            <a:pathLst>
              <a:path h="2194787" w="3680282">
                <a:moveTo>
                  <a:pt x="0" y="0"/>
                </a:moveTo>
                <a:lnTo>
                  <a:pt x="3680283" y="0"/>
                </a:lnTo>
                <a:lnTo>
                  <a:pt x="3680283" y="2194787"/>
                </a:lnTo>
                <a:lnTo>
                  <a:pt x="0" y="2194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54669" y="3067740"/>
            <a:ext cx="2205006" cy="1876260"/>
          </a:xfrm>
          <a:custGeom>
            <a:avLst/>
            <a:gdLst/>
            <a:ahLst/>
            <a:cxnLst/>
            <a:rect r="r" b="b" t="t" l="l"/>
            <a:pathLst>
              <a:path h="1876260" w="2205006">
                <a:moveTo>
                  <a:pt x="0" y="0"/>
                </a:moveTo>
                <a:lnTo>
                  <a:pt x="2205007" y="0"/>
                </a:lnTo>
                <a:lnTo>
                  <a:pt x="2205007" y="1876260"/>
                </a:lnTo>
                <a:lnTo>
                  <a:pt x="0" y="18762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14121" y="4537095"/>
            <a:ext cx="9059758" cy="188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39"/>
              </a:lnSpc>
            </a:pPr>
            <a:r>
              <a:rPr lang="en-US" sz="5799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“Transformando datos en conocimiento”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87503" y="1301568"/>
            <a:ext cx="4486560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24"/>
              </a:lnSpc>
            </a:pPr>
            <a:r>
              <a:rPr lang="en-US" sz="593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INTRODUCCIÓN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56355" y="1203266"/>
            <a:ext cx="6151219" cy="7654232"/>
          </a:xfrm>
          <a:custGeom>
            <a:avLst/>
            <a:gdLst/>
            <a:ahLst/>
            <a:cxnLst/>
            <a:rect r="r" b="b" t="t" l="l"/>
            <a:pathLst>
              <a:path h="7654232" w="6151219">
                <a:moveTo>
                  <a:pt x="0" y="0"/>
                </a:moveTo>
                <a:lnTo>
                  <a:pt x="6151219" y="0"/>
                </a:lnTo>
                <a:lnTo>
                  <a:pt x="6151219" y="7654232"/>
                </a:lnTo>
                <a:lnTo>
                  <a:pt x="0" y="765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35934" y="2515799"/>
            <a:ext cx="4430615" cy="5778030"/>
          </a:xfrm>
          <a:custGeom>
            <a:avLst/>
            <a:gdLst/>
            <a:ahLst/>
            <a:cxnLst/>
            <a:rect r="r" b="b" t="t" l="l"/>
            <a:pathLst>
              <a:path h="5778030" w="4430615">
                <a:moveTo>
                  <a:pt x="0" y="0"/>
                </a:moveTo>
                <a:lnTo>
                  <a:pt x="4430616" y="0"/>
                </a:lnTo>
                <a:lnTo>
                  <a:pt x="4430616" y="5778030"/>
                </a:lnTo>
                <a:lnTo>
                  <a:pt x="0" y="57780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8699" y="627204"/>
            <a:ext cx="7315200" cy="1396538"/>
          </a:xfrm>
          <a:custGeom>
            <a:avLst/>
            <a:gdLst/>
            <a:ahLst/>
            <a:cxnLst/>
            <a:rect r="r" b="b" t="t" l="l"/>
            <a:pathLst>
              <a:path h="1396538" w="7315200">
                <a:moveTo>
                  <a:pt x="0" y="0"/>
                </a:moveTo>
                <a:lnTo>
                  <a:pt x="7315200" y="0"/>
                </a:lnTo>
                <a:lnTo>
                  <a:pt x="7315200" y="1396538"/>
                </a:lnTo>
                <a:lnTo>
                  <a:pt x="0" y="13965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2518" y="2298571"/>
            <a:ext cx="9556443" cy="7019641"/>
          </a:xfrm>
          <a:custGeom>
            <a:avLst/>
            <a:gdLst/>
            <a:ahLst/>
            <a:cxnLst/>
            <a:rect r="r" b="b" t="t" l="l"/>
            <a:pathLst>
              <a:path h="7019641" w="9556443">
                <a:moveTo>
                  <a:pt x="0" y="0"/>
                </a:moveTo>
                <a:lnTo>
                  <a:pt x="9556443" y="0"/>
                </a:lnTo>
                <a:lnTo>
                  <a:pt x="9556443" y="7019641"/>
                </a:lnTo>
                <a:lnTo>
                  <a:pt x="0" y="70196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8699" y="3756729"/>
            <a:ext cx="9225892" cy="4956048"/>
            <a:chOff x="0" y="0"/>
            <a:chExt cx="1519341" cy="81617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19341" cy="816173"/>
            </a:xfrm>
            <a:custGeom>
              <a:avLst/>
              <a:gdLst/>
              <a:ahLst/>
              <a:cxnLst/>
              <a:rect r="r" b="b" t="t" l="l"/>
              <a:pathLst>
                <a:path h="816173" w="1519341">
                  <a:moveTo>
                    <a:pt x="0" y="0"/>
                  </a:moveTo>
                  <a:lnTo>
                    <a:pt x="1519341" y="0"/>
                  </a:lnTo>
                  <a:lnTo>
                    <a:pt x="1519341" y="816173"/>
                  </a:lnTo>
                  <a:lnTo>
                    <a:pt x="0" y="816173"/>
                  </a:lnTo>
                  <a:close/>
                </a:path>
              </a:pathLst>
            </a:custGeom>
            <a:blipFill>
              <a:blip r:embed="rId11"/>
              <a:stretch>
                <a:fillRect l="-2536" t="0" r="-253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2119063" y="1238250"/>
            <a:ext cx="3028300" cy="947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1"/>
              </a:lnSpc>
            </a:pPr>
            <a:r>
              <a:rPr lang="en-US" sz="7601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DATA 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4907" y="940173"/>
            <a:ext cx="5490477" cy="666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5336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RECOLECCIÓN DE DATOS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756714" y="1459528"/>
            <a:ext cx="9875544" cy="7774747"/>
          </a:xfrm>
          <a:custGeom>
            <a:avLst/>
            <a:gdLst/>
            <a:ahLst/>
            <a:cxnLst/>
            <a:rect r="r" b="b" t="t" l="l"/>
            <a:pathLst>
              <a:path h="7774747" w="9875544">
                <a:moveTo>
                  <a:pt x="0" y="0"/>
                </a:moveTo>
                <a:lnTo>
                  <a:pt x="9875545" y="0"/>
                </a:lnTo>
                <a:lnTo>
                  <a:pt x="9875545" y="7774746"/>
                </a:lnTo>
                <a:lnTo>
                  <a:pt x="0" y="7774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36719" y="7500485"/>
            <a:ext cx="3237279" cy="2348498"/>
          </a:xfrm>
          <a:custGeom>
            <a:avLst/>
            <a:gdLst/>
            <a:ahLst/>
            <a:cxnLst/>
            <a:rect r="r" b="b" t="t" l="l"/>
            <a:pathLst>
              <a:path h="2348498" w="3237279">
                <a:moveTo>
                  <a:pt x="3237279" y="0"/>
                </a:moveTo>
                <a:lnTo>
                  <a:pt x="0" y="0"/>
                </a:lnTo>
                <a:lnTo>
                  <a:pt x="0" y="2348498"/>
                </a:lnTo>
                <a:lnTo>
                  <a:pt x="3237279" y="2348498"/>
                </a:lnTo>
                <a:lnTo>
                  <a:pt x="323727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29555" y="597872"/>
            <a:ext cx="3245962" cy="861655"/>
          </a:xfrm>
          <a:custGeom>
            <a:avLst/>
            <a:gdLst/>
            <a:ahLst/>
            <a:cxnLst/>
            <a:rect r="r" b="b" t="t" l="l"/>
            <a:pathLst>
              <a:path h="861655" w="3245962">
                <a:moveTo>
                  <a:pt x="0" y="0"/>
                </a:moveTo>
                <a:lnTo>
                  <a:pt x="3245961" y="0"/>
                </a:lnTo>
                <a:lnTo>
                  <a:pt x="3245961" y="861656"/>
                </a:lnTo>
                <a:lnTo>
                  <a:pt x="0" y="8616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56965">
            <a:off x="1317082" y="638191"/>
            <a:ext cx="1546587" cy="2531616"/>
          </a:xfrm>
          <a:custGeom>
            <a:avLst/>
            <a:gdLst/>
            <a:ahLst/>
            <a:cxnLst/>
            <a:rect r="r" b="b" t="t" l="l"/>
            <a:pathLst>
              <a:path h="2531616" w="1546587">
                <a:moveTo>
                  <a:pt x="0" y="0"/>
                </a:moveTo>
                <a:lnTo>
                  <a:pt x="1546587" y="0"/>
                </a:lnTo>
                <a:lnTo>
                  <a:pt x="1546587" y="2531616"/>
                </a:lnTo>
                <a:lnTo>
                  <a:pt x="0" y="25316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8541" y="7396733"/>
            <a:ext cx="2293713" cy="2026808"/>
          </a:xfrm>
          <a:custGeom>
            <a:avLst/>
            <a:gdLst/>
            <a:ahLst/>
            <a:cxnLst/>
            <a:rect r="r" b="b" t="t" l="l"/>
            <a:pathLst>
              <a:path h="2026808" w="2293713">
                <a:moveTo>
                  <a:pt x="0" y="0"/>
                </a:moveTo>
                <a:lnTo>
                  <a:pt x="2293713" y="0"/>
                </a:lnTo>
                <a:lnTo>
                  <a:pt x="2293713" y="2026809"/>
                </a:lnTo>
                <a:lnTo>
                  <a:pt x="0" y="20268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92343" y="4071281"/>
            <a:ext cx="9294863" cy="140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9"/>
              </a:lnSpc>
            </a:pPr>
            <a:r>
              <a:rPr lang="en-US" sz="1131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RECUERDO K MEANS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03390" y="5631822"/>
            <a:ext cx="8582193" cy="220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356" indent="-395678" lvl="1">
              <a:lnSpc>
                <a:spcPts val="5864"/>
              </a:lnSpc>
              <a:buFont typeface="Arial"/>
              <a:buChar char="•"/>
            </a:pPr>
            <a:r>
              <a:rPr lang="en-US" sz="3665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Algoritmo de clustering</a:t>
            </a:r>
          </a:p>
          <a:p>
            <a:pPr algn="just" marL="791356" indent="-395678" lvl="1">
              <a:lnSpc>
                <a:spcPts val="5864"/>
              </a:lnSpc>
              <a:buFont typeface="Arial"/>
              <a:buChar char="•"/>
            </a:pPr>
            <a:r>
              <a:rPr lang="en-US" sz="3665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No supervisado</a:t>
            </a:r>
          </a:p>
          <a:p>
            <a:pPr algn="just" marL="791356" indent="-395678" lvl="1">
              <a:lnSpc>
                <a:spcPts val="5864"/>
              </a:lnSpc>
              <a:buFont typeface="Arial"/>
              <a:buChar char="•"/>
            </a:pPr>
            <a:r>
              <a:rPr lang="en-US" sz="3665">
                <a:solidFill>
                  <a:srgbClr val="000000"/>
                </a:solidFill>
                <a:latin typeface="Now Light"/>
                <a:ea typeface="Now Light"/>
                <a:cs typeface="Now Light"/>
                <a:sym typeface="Now Light"/>
              </a:rPr>
              <a:t>Agrupa datos según patrones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30963" y="1979912"/>
            <a:ext cx="4993188" cy="112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9"/>
              </a:lnSpc>
            </a:pPr>
            <a:r>
              <a:rPr lang="en-US" sz="660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WHAT IS K MEANS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71832" y="1409825"/>
            <a:ext cx="8874504" cy="7567532"/>
          </a:xfrm>
          <a:custGeom>
            <a:avLst/>
            <a:gdLst/>
            <a:ahLst/>
            <a:cxnLst/>
            <a:rect r="r" b="b" t="t" l="l"/>
            <a:pathLst>
              <a:path h="7567532" w="8874504">
                <a:moveTo>
                  <a:pt x="0" y="0"/>
                </a:moveTo>
                <a:lnTo>
                  <a:pt x="8874505" y="0"/>
                </a:lnTo>
                <a:lnTo>
                  <a:pt x="8874505" y="7567532"/>
                </a:lnTo>
                <a:lnTo>
                  <a:pt x="0" y="756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489099" y="597872"/>
            <a:ext cx="3245962" cy="861655"/>
          </a:xfrm>
          <a:custGeom>
            <a:avLst/>
            <a:gdLst/>
            <a:ahLst/>
            <a:cxnLst/>
            <a:rect r="r" b="b" t="t" l="l"/>
            <a:pathLst>
              <a:path h="861655" w="3245962">
                <a:moveTo>
                  <a:pt x="0" y="0"/>
                </a:moveTo>
                <a:lnTo>
                  <a:pt x="3245961" y="0"/>
                </a:lnTo>
                <a:lnTo>
                  <a:pt x="3245961" y="861656"/>
                </a:lnTo>
                <a:lnTo>
                  <a:pt x="0" y="8616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206324" y="3916017"/>
            <a:ext cx="2834371" cy="2688577"/>
            <a:chOff x="0" y="0"/>
            <a:chExt cx="901756" cy="8553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756" cy="855372"/>
            </a:xfrm>
            <a:custGeom>
              <a:avLst/>
              <a:gdLst/>
              <a:ahLst/>
              <a:cxnLst/>
              <a:rect r="r" b="b" t="t" l="l"/>
              <a:pathLst>
                <a:path h="855372" w="901756">
                  <a:moveTo>
                    <a:pt x="76480" y="0"/>
                  </a:moveTo>
                  <a:lnTo>
                    <a:pt x="825276" y="0"/>
                  </a:lnTo>
                  <a:cubicBezTo>
                    <a:pt x="845560" y="0"/>
                    <a:pt x="865013" y="8058"/>
                    <a:pt x="879356" y="22401"/>
                  </a:cubicBezTo>
                  <a:cubicBezTo>
                    <a:pt x="893698" y="36743"/>
                    <a:pt x="901756" y="56197"/>
                    <a:pt x="901756" y="76480"/>
                  </a:cubicBezTo>
                  <a:lnTo>
                    <a:pt x="901756" y="778891"/>
                  </a:lnTo>
                  <a:cubicBezTo>
                    <a:pt x="901756" y="799175"/>
                    <a:pt x="893698" y="818628"/>
                    <a:pt x="879356" y="832971"/>
                  </a:cubicBezTo>
                  <a:cubicBezTo>
                    <a:pt x="865013" y="847314"/>
                    <a:pt x="845560" y="855372"/>
                    <a:pt x="825276" y="855372"/>
                  </a:cubicBezTo>
                  <a:lnTo>
                    <a:pt x="76480" y="855372"/>
                  </a:lnTo>
                  <a:cubicBezTo>
                    <a:pt x="34241" y="855372"/>
                    <a:pt x="0" y="821130"/>
                    <a:pt x="0" y="778891"/>
                  </a:cubicBezTo>
                  <a:lnTo>
                    <a:pt x="0" y="76480"/>
                  </a:lnTo>
                  <a:cubicBezTo>
                    <a:pt x="0" y="56197"/>
                    <a:pt x="8058" y="36743"/>
                    <a:pt x="22401" y="22401"/>
                  </a:cubicBezTo>
                  <a:cubicBezTo>
                    <a:pt x="36743" y="8058"/>
                    <a:pt x="56197" y="0"/>
                    <a:pt x="764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901756" cy="950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122000" y="5079680"/>
            <a:ext cx="1160447" cy="351035"/>
          </a:xfrm>
          <a:custGeom>
            <a:avLst/>
            <a:gdLst/>
            <a:ahLst/>
            <a:cxnLst/>
            <a:rect r="r" b="b" t="t" l="l"/>
            <a:pathLst>
              <a:path h="351035" w="1160447">
                <a:moveTo>
                  <a:pt x="0" y="0"/>
                </a:moveTo>
                <a:lnTo>
                  <a:pt x="1160447" y="0"/>
                </a:lnTo>
                <a:lnTo>
                  <a:pt x="1160447" y="351035"/>
                </a:lnTo>
                <a:lnTo>
                  <a:pt x="0" y="3510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361298" y="3910909"/>
            <a:ext cx="2834371" cy="2688577"/>
            <a:chOff x="0" y="0"/>
            <a:chExt cx="901756" cy="8553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01756" cy="855372"/>
            </a:xfrm>
            <a:custGeom>
              <a:avLst/>
              <a:gdLst/>
              <a:ahLst/>
              <a:cxnLst/>
              <a:rect r="r" b="b" t="t" l="l"/>
              <a:pathLst>
                <a:path h="855372" w="901756">
                  <a:moveTo>
                    <a:pt x="76480" y="0"/>
                  </a:moveTo>
                  <a:lnTo>
                    <a:pt x="825276" y="0"/>
                  </a:lnTo>
                  <a:cubicBezTo>
                    <a:pt x="845560" y="0"/>
                    <a:pt x="865013" y="8058"/>
                    <a:pt x="879356" y="22401"/>
                  </a:cubicBezTo>
                  <a:cubicBezTo>
                    <a:pt x="893698" y="36743"/>
                    <a:pt x="901756" y="56197"/>
                    <a:pt x="901756" y="76480"/>
                  </a:cubicBezTo>
                  <a:lnTo>
                    <a:pt x="901756" y="778891"/>
                  </a:lnTo>
                  <a:cubicBezTo>
                    <a:pt x="901756" y="799175"/>
                    <a:pt x="893698" y="818628"/>
                    <a:pt x="879356" y="832971"/>
                  </a:cubicBezTo>
                  <a:cubicBezTo>
                    <a:pt x="865013" y="847314"/>
                    <a:pt x="845560" y="855372"/>
                    <a:pt x="825276" y="855372"/>
                  </a:cubicBezTo>
                  <a:lnTo>
                    <a:pt x="76480" y="855372"/>
                  </a:lnTo>
                  <a:cubicBezTo>
                    <a:pt x="34241" y="855372"/>
                    <a:pt x="0" y="821130"/>
                    <a:pt x="0" y="778891"/>
                  </a:cubicBezTo>
                  <a:lnTo>
                    <a:pt x="0" y="76480"/>
                  </a:lnTo>
                  <a:cubicBezTo>
                    <a:pt x="0" y="56197"/>
                    <a:pt x="8058" y="36743"/>
                    <a:pt x="22401" y="22401"/>
                  </a:cubicBezTo>
                  <a:cubicBezTo>
                    <a:pt x="36743" y="8058"/>
                    <a:pt x="56197" y="0"/>
                    <a:pt x="7648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901756" cy="950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81690" y="4166801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036764" y="4326956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81690" y="4759368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2"/>
                </a:lnTo>
                <a:lnTo>
                  <a:pt x="0" y="3203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078465" y="4906290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077897" y="6113399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27562" y="5478386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6"/>
                </a:lnTo>
                <a:lnTo>
                  <a:pt x="0" y="3573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57646" y="6103546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44974" y="5514598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6"/>
                </a:lnTo>
                <a:lnTo>
                  <a:pt x="0" y="35738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19974" y="5583987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811072" y="6103546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27367" y="6113399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441706" y="5683236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891177" y="5683236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407411" y="5583987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1082212" y="4166801"/>
            <a:ext cx="392010" cy="381720"/>
          </a:xfrm>
          <a:custGeom>
            <a:avLst/>
            <a:gdLst/>
            <a:ahLst/>
            <a:cxnLst/>
            <a:rect r="r" b="b" t="t" l="l"/>
            <a:pathLst>
              <a:path h="381720" w="392010">
                <a:moveTo>
                  <a:pt x="0" y="0"/>
                </a:moveTo>
                <a:lnTo>
                  <a:pt x="392010" y="0"/>
                </a:lnTo>
                <a:lnTo>
                  <a:pt x="392010" y="381720"/>
                </a:lnTo>
                <a:lnTo>
                  <a:pt x="0" y="3817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1600384" y="4257568"/>
            <a:ext cx="392010" cy="381720"/>
          </a:xfrm>
          <a:custGeom>
            <a:avLst/>
            <a:gdLst/>
            <a:ahLst/>
            <a:cxnLst/>
            <a:rect r="r" b="b" t="t" l="l"/>
            <a:pathLst>
              <a:path h="381720" w="392010">
                <a:moveTo>
                  <a:pt x="0" y="0"/>
                </a:moveTo>
                <a:lnTo>
                  <a:pt x="392010" y="0"/>
                </a:lnTo>
                <a:lnTo>
                  <a:pt x="392010" y="381720"/>
                </a:lnTo>
                <a:lnTo>
                  <a:pt x="0" y="3817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189673" y="4671338"/>
            <a:ext cx="392010" cy="381720"/>
          </a:xfrm>
          <a:custGeom>
            <a:avLst/>
            <a:gdLst/>
            <a:ahLst/>
            <a:cxnLst/>
            <a:rect r="r" b="b" t="t" l="l"/>
            <a:pathLst>
              <a:path h="381720" w="392010">
                <a:moveTo>
                  <a:pt x="0" y="0"/>
                </a:moveTo>
                <a:lnTo>
                  <a:pt x="392010" y="0"/>
                </a:lnTo>
                <a:lnTo>
                  <a:pt x="392010" y="381720"/>
                </a:lnTo>
                <a:lnTo>
                  <a:pt x="0" y="3817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9700851" y="4141438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155926" y="4301593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9700851" y="4734006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1"/>
                </a:lnTo>
                <a:lnTo>
                  <a:pt x="0" y="320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197627" y="4880927"/>
            <a:ext cx="328946" cy="320311"/>
          </a:xfrm>
          <a:custGeom>
            <a:avLst/>
            <a:gdLst/>
            <a:ahLst/>
            <a:cxnLst/>
            <a:rect r="r" b="b" t="t" l="l"/>
            <a:pathLst>
              <a:path h="320311" w="328946">
                <a:moveTo>
                  <a:pt x="0" y="0"/>
                </a:moveTo>
                <a:lnTo>
                  <a:pt x="328946" y="0"/>
                </a:lnTo>
                <a:lnTo>
                  <a:pt x="328946" y="320312"/>
                </a:lnTo>
                <a:lnTo>
                  <a:pt x="0" y="3203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5581690" y="4166801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6040392" y="4289882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6078465" y="4887753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5562653" y="4759368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6"/>
                </a:lnTo>
                <a:lnTo>
                  <a:pt x="0" y="3573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7457412" y="4357661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964231" y="4111189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19" y="0"/>
                </a:lnTo>
                <a:lnTo>
                  <a:pt x="367019" y="357386"/>
                </a:lnTo>
                <a:lnTo>
                  <a:pt x="0" y="3573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090392" y="4635600"/>
            <a:ext cx="367020" cy="357385"/>
          </a:xfrm>
          <a:custGeom>
            <a:avLst/>
            <a:gdLst/>
            <a:ahLst/>
            <a:cxnLst/>
            <a:rect r="r" b="b" t="t" l="l"/>
            <a:pathLst>
              <a:path h="357385" w="367020">
                <a:moveTo>
                  <a:pt x="0" y="0"/>
                </a:moveTo>
                <a:lnTo>
                  <a:pt x="367020" y="0"/>
                </a:lnTo>
                <a:lnTo>
                  <a:pt x="367020" y="357385"/>
                </a:lnTo>
                <a:lnTo>
                  <a:pt x="0" y="3573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009466" y="4565738"/>
            <a:ext cx="188161" cy="211201"/>
          </a:xfrm>
          <a:custGeom>
            <a:avLst/>
            <a:gdLst/>
            <a:ahLst/>
            <a:cxnLst/>
            <a:rect r="r" b="b" t="t" l="l"/>
            <a:pathLst>
              <a:path h="211201" w="188161">
                <a:moveTo>
                  <a:pt x="0" y="0"/>
                </a:moveTo>
                <a:lnTo>
                  <a:pt x="188161" y="0"/>
                </a:lnTo>
                <a:lnTo>
                  <a:pt x="188161" y="211200"/>
                </a:lnTo>
                <a:lnTo>
                  <a:pt x="0" y="211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1412223" y="4468575"/>
            <a:ext cx="188161" cy="211201"/>
          </a:xfrm>
          <a:custGeom>
            <a:avLst/>
            <a:gdLst/>
            <a:ahLst/>
            <a:cxnLst/>
            <a:rect r="r" b="b" t="t" l="l"/>
            <a:pathLst>
              <a:path h="211201" w="188161">
                <a:moveTo>
                  <a:pt x="0" y="0"/>
                </a:moveTo>
                <a:lnTo>
                  <a:pt x="188161" y="0"/>
                </a:lnTo>
                <a:lnTo>
                  <a:pt x="188161" y="211200"/>
                </a:lnTo>
                <a:lnTo>
                  <a:pt x="0" y="2112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1224063" y="5902198"/>
            <a:ext cx="188161" cy="211201"/>
          </a:xfrm>
          <a:custGeom>
            <a:avLst/>
            <a:gdLst/>
            <a:ahLst/>
            <a:cxnLst/>
            <a:rect r="r" b="b" t="t" l="l"/>
            <a:pathLst>
              <a:path h="211201" w="188161">
                <a:moveTo>
                  <a:pt x="0" y="0"/>
                </a:moveTo>
                <a:lnTo>
                  <a:pt x="188160" y="0"/>
                </a:lnTo>
                <a:lnTo>
                  <a:pt x="188160" y="211201"/>
                </a:lnTo>
                <a:lnTo>
                  <a:pt x="0" y="21120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9898631" y="6981383"/>
            <a:ext cx="262332" cy="294455"/>
          </a:xfrm>
          <a:custGeom>
            <a:avLst/>
            <a:gdLst/>
            <a:ahLst/>
            <a:cxnLst/>
            <a:rect r="r" b="b" t="t" l="l"/>
            <a:pathLst>
              <a:path h="294455" w="262332">
                <a:moveTo>
                  <a:pt x="0" y="0"/>
                </a:moveTo>
                <a:lnTo>
                  <a:pt x="262333" y="0"/>
                </a:lnTo>
                <a:lnTo>
                  <a:pt x="262333" y="294455"/>
                </a:lnTo>
                <a:lnTo>
                  <a:pt x="0" y="29445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58810" y="471292"/>
            <a:ext cx="1546587" cy="2531616"/>
          </a:xfrm>
          <a:custGeom>
            <a:avLst/>
            <a:gdLst/>
            <a:ahLst/>
            <a:cxnLst/>
            <a:rect r="r" b="b" t="t" l="l"/>
            <a:pathLst>
              <a:path h="2531616" w="1546587">
                <a:moveTo>
                  <a:pt x="0" y="0"/>
                </a:moveTo>
                <a:lnTo>
                  <a:pt x="1546587" y="0"/>
                </a:lnTo>
                <a:lnTo>
                  <a:pt x="1546587" y="2531616"/>
                </a:lnTo>
                <a:lnTo>
                  <a:pt x="0" y="2531616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10204" y="7128611"/>
            <a:ext cx="2661526" cy="2351821"/>
          </a:xfrm>
          <a:custGeom>
            <a:avLst/>
            <a:gdLst/>
            <a:ahLst/>
            <a:cxnLst/>
            <a:rect r="r" b="b" t="t" l="l"/>
            <a:pathLst>
              <a:path h="2351821" w="2661526">
                <a:moveTo>
                  <a:pt x="0" y="0"/>
                </a:moveTo>
                <a:lnTo>
                  <a:pt x="2661526" y="0"/>
                </a:lnTo>
                <a:lnTo>
                  <a:pt x="2661526" y="2351821"/>
                </a:lnTo>
                <a:lnTo>
                  <a:pt x="0" y="2351821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4399809" y="6695670"/>
            <a:ext cx="2506501" cy="2506501"/>
          </a:xfrm>
          <a:custGeom>
            <a:avLst/>
            <a:gdLst/>
            <a:ahLst/>
            <a:cxnLst/>
            <a:rect r="r" b="b" t="t" l="l"/>
            <a:pathLst>
              <a:path h="2506501" w="2506501">
                <a:moveTo>
                  <a:pt x="0" y="0"/>
                </a:moveTo>
                <a:lnTo>
                  <a:pt x="2506501" y="0"/>
                </a:lnTo>
                <a:lnTo>
                  <a:pt x="2506501" y="2506501"/>
                </a:lnTo>
                <a:lnTo>
                  <a:pt x="0" y="250650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8206282" y="4852673"/>
            <a:ext cx="1026079" cy="22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8"/>
              </a:lnSpc>
            </a:pPr>
            <a:r>
              <a:rPr lang="en-US" b="true" sz="1439" spc="71">
                <a:solidFill>
                  <a:srgbClr val="000000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K-MEANS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926849" y="6933758"/>
            <a:ext cx="2085145" cy="350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6"/>
              </a:lnSpc>
              <a:spcBef>
                <a:spcPct val="0"/>
              </a:spcBef>
            </a:pPr>
            <a:r>
              <a:rPr lang="en-US" b="true" sz="2040">
                <a:solidFill>
                  <a:srgbClr val="000000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CENTROIDE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975590" y="1683563"/>
            <a:ext cx="4582324" cy="69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4"/>
              </a:lnSpc>
            </a:pPr>
            <a:r>
              <a:rPr lang="en-US" sz="5577">
                <a:solidFill>
                  <a:srgbClr val="010101"/>
                </a:solidFill>
                <a:latin typeface="SuperDario"/>
                <a:ea typeface="SuperDario"/>
                <a:cs typeface="SuperDario"/>
                <a:sym typeface="SuperDario"/>
              </a:rPr>
              <a:t>RECUERDO K MEANS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94424" y="1028700"/>
            <a:ext cx="14699152" cy="7242673"/>
          </a:xfrm>
          <a:custGeom>
            <a:avLst/>
            <a:gdLst/>
            <a:ahLst/>
            <a:cxnLst/>
            <a:rect r="r" b="b" t="t" l="l"/>
            <a:pathLst>
              <a:path h="7242673" w="14699152">
                <a:moveTo>
                  <a:pt x="14699152" y="0"/>
                </a:moveTo>
                <a:lnTo>
                  <a:pt x="0" y="0"/>
                </a:lnTo>
                <a:lnTo>
                  <a:pt x="0" y="7242673"/>
                </a:lnTo>
                <a:lnTo>
                  <a:pt x="14699152" y="7242673"/>
                </a:lnTo>
                <a:lnTo>
                  <a:pt x="146991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34409" y="358957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8" y="0"/>
                </a:lnTo>
                <a:lnTo>
                  <a:pt x="431718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07393" y="1910440"/>
            <a:ext cx="5896547" cy="96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60"/>
              </a:lnSpc>
            </a:pPr>
            <a:r>
              <a:rPr lang="en-US" sz="563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IMPLEMENTACIÒN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21329" y="3293055"/>
            <a:ext cx="4868674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IMPORTAR LIBRERÌAS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4409" y="3910039"/>
            <a:ext cx="5362495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CARGAR  DATASET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66127" y="4533749"/>
            <a:ext cx="5337152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MAPEAR HABILIDADES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6127" y="5157459"/>
            <a:ext cx="8617316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REESCALAR HABILIDADES Y NIVELES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834409" y="420900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8" y="0"/>
                </a:lnTo>
                <a:lnTo>
                  <a:pt x="431718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34409" y="483271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8" y="0"/>
                </a:lnTo>
                <a:lnTo>
                  <a:pt x="431718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34409" y="545642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8" y="0"/>
                </a:lnTo>
                <a:lnTo>
                  <a:pt x="431718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55208" y="608013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9" y="0"/>
                </a:lnTo>
                <a:lnTo>
                  <a:pt x="431719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6927" y="5720327"/>
            <a:ext cx="6210646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CREAR MODELO K-MEANS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855208" y="6703846"/>
            <a:ext cx="431719" cy="499885"/>
          </a:xfrm>
          <a:custGeom>
            <a:avLst/>
            <a:gdLst/>
            <a:ahLst/>
            <a:cxnLst/>
            <a:rect r="r" b="b" t="t" l="l"/>
            <a:pathLst>
              <a:path h="499885" w="431719">
                <a:moveTo>
                  <a:pt x="0" y="0"/>
                </a:moveTo>
                <a:lnTo>
                  <a:pt x="431719" y="0"/>
                </a:lnTo>
                <a:lnTo>
                  <a:pt x="431719" y="499885"/>
                </a:lnTo>
                <a:lnTo>
                  <a:pt x="0" y="499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341140" y="6398153"/>
            <a:ext cx="4382742" cy="98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</a:pPr>
            <a:r>
              <a:rPr lang="en-US" sz="5703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GRAFICAR MODELO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22092" y="2196187"/>
            <a:ext cx="11825536" cy="5908210"/>
            <a:chOff x="0" y="0"/>
            <a:chExt cx="3114544" cy="15560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4544" cy="1556072"/>
            </a:xfrm>
            <a:custGeom>
              <a:avLst/>
              <a:gdLst/>
              <a:ahLst/>
              <a:cxnLst/>
              <a:rect r="r" b="b" t="t" l="l"/>
              <a:pathLst>
                <a:path h="1556072" w="3114544">
                  <a:moveTo>
                    <a:pt x="32079" y="0"/>
                  </a:moveTo>
                  <a:lnTo>
                    <a:pt x="3082465" y="0"/>
                  </a:lnTo>
                  <a:cubicBezTo>
                    <a:pt x="3090973" y="0"/>
                    <a:pt x="3099133" y="3380"/>
                    <a:pt x="3105149" y="9396"/>
                  </a:cubicBezTo>
                  <a:cubicBezTo>
                    <a:pt x="3111165" y="15412"/>
                    <a:pt x="3114544" y="23571"/>
                    <a:pt x="3114544" y="32079"/>
                  </a:cubicBezTo>
                  <a:lnTo>
                    <a:pt x="3114544" y="1523992"/>
                  </a:lnTo>
                  <a:cubicBezTo>
                    <a:pt x="3114544" y="1532500"/>
                    <a:pt x="3111165" y="1540660"/>
                    <a:pt x="3105149" y="1546676"/>
                  </a:cubicBezTo>
                  <a:cubicBezTo>
                    <a:pt x="3099133" y="1552692"/>
                    <a:pt x="3090973" y="1556072"/>
                    <a:pt x="3082465" y="1556072"/>
                  </a:cubicBezTo>
                  <a:lnTo>
                    <a:pt x="32079" y="1556072"/>
                  </a:lnTo>
                  <a:cubicBezTo>
                    <a:pt x="23571" y="1556072"/>
                    <a:pt x="15412" y="1552692"/>
                    <a:pt x="9396" y="1546676"/>
                  </a:cubicBezTo>
                  <a:cubicBezTo>
                    <a:pt x="3380" y="1540660"/>
                    <a:pt x="0" y="1532500"/>
                    <a:pt x="0" y="1523992"/>
                  </a:cubicBezTo>
                  <a:lnTo>
                    <a:pt x="0" y="32079"/>
                  </a:lnTo>
                  <a:cubicBezTo>
                    <a:pt x="0" y="23571"/>
                    <a:pt x="3380" y="15412"/>
                    <a:pt x="9396" y="9396"/>
                  </a:cubicBezTo>
                  <a:cubicBezTo>
                    <a:pt x="15412" y="3380"/>
                    <a:pt x="23571" y="0"/>
                    <a:pt x="32079" y="0"/>
                  </a:cubicBezTo>
                  <a:close/>
                </a:path>
              </a:pathLst>
            </a:custGeom>
            <a:solidFill>
              <a:srgbClr val="FFF8F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4544" cy="16036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33059" y="1182631"/>
            <a:ext cx="14821881" cy="7882943"/>
          </a:xfrm>
          <a:custGeom>
            <a:avLst/>
            <a:gdLst/>
            <a:ahLst/>
            <a:cxnLst/>
            <a:rect r="r" b="b" t="t" l="l"/>
            <a:pathLst>
              <a:path h="7882943" w="14821881">
                <a:moveTo>
                  <a:pt x="0" y="0"/>
                </a:moveTo>
                <a:lnTo>
                  <a:pt x="14821882" y="0"/>
                </a:lnTo>
                <a:lnTo>
                  <a:pt x="14821882" y="7882943"/>
                </a:lnTo>
                <a:lnTo>
                  <a:pt x="0" y="78829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22092" y="1182631"/>
            <a:ext cx="12167263" cy="7344603"/>
          </a:xfrm>
          <a:custGeom>
            <a:avLst/>
            <a:gdLst/>
            <a:ahLst/>
            <a:cxnLst/>
            <a:rect r="r" b="b" t="t" l="l"/>
            <a:pathLst>
              <a:path h="7344603" w="12167263">
                <a:moveTo>
                  <a:pt x="0" y="0"/>
                </a:moveTo>
                <a:lnTo>
                  <a:pt x="12167264" y="0"/>
                </a:lnTo>
                <a:lnTo>
                  <a:pt x="12167264" y="7344603"/>
                </a:lnTo>
                <a:lnTo>
                  <a:pt x="0" y="73446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081353" y="5767443"/>
            <a:ext cx="4243785" cy="1372022"/>
            <a:chOff x="0" y="0"/>
            <a:chExt cx="1341062" cy="4335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41062" cy="433567"/>
            </a:xfrm>
            <a:custGeom>
              <a:avLst/>
              <a:gdLst/>
              <a:ahLst/>
              <a:cxnLst/>
              <a:rect r="r" b="b" t="t" l="l"/>
              <a:pathLst>
                <a:path h="433567" w="1341062">
                  <a:moveTo>
                    <a:pt x="54729" y="0"/>
                  </a:moveTo>
                  <a:lnTo>
                    <a:pt x="1286333" y="0"/>
                  </a:lnTo>
                  <a:cubicBezTo>
                    <a:pt x="1316559" y="0"/>
                    <a:pt x="1341062" y="24503"/>
                    <a:pt x="1341062" y="54729"/>
                  </a:cubicBezTo>
                  <a:lnTo>
                    <a:pt x="1341062" y="378839"/>
                  </a:lnTo>
                  <a:cubicBezTo>
                    <a:pt x="1341062" y="409064"/>
                    <a:pt x="1316559" y="433567"/>
                    <a:pt x="1286333" y="433567"/>
                  </a:cubicBezTo>
                  <a:lnTo>
                    <a:pt x="54729" y="433567"/>
                  </a:lnTo>
                  <a:cubicBezTo>
                    <a:pt x="24503" y="433567"/>
                    <a:pt x="0" y="409064"/>
                    <a:pt x="0" y="378839"/>
                  </a:cubicBezTo>
                  <a:lnTo>
                    <a:pt x="0" y="54729"/>
                  </a:lnTo>
                  <a:cubicBezTo>
                    <a:pt x="0" y="24503"/>
                    <a:pt x="24503" y="0"/>
                    <a:pt x="54729" y="0"/>
                  </a:cubicBezTo>
                  <a:close/>
                </a:path>
              </a:pathLst>
            </a:custGeom>
            <a:solidFill>
              <a:srgbClr val="FFF8F3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341062" cy="48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418048" y="3053226"/>
            <a:ext cx="3179520" cy="1372022"/>
            <a:chOff x="0" y="0"/>
            <a:chExt cx="1004747" cy="4335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04747" cy="433567"/>
            </a:xfrm>
            <a:custGeom>
              <a:avLst/>
              <a:gdLst/>
              <a:ahLst/>
              <a:cxnLst/>
              <a:rect r="r" b="b" t="t" l="l"/>
              <a:pathLst>
                <a:path h="433567" w="1004747">
                  <a:moveTo>
                    <a:pt x="73048" y="0"/>
                  </a:moveTo>
                  <a:lnTo>
                    <a:pt x="931699" y="0"/>
                  </a:lnTo>
                  <a:cubicBezTo>
                    <a:pt x="951073" y="0"/>
                    <a:pt x="969653" y="7696"/>
                    <a:pt x="983352" y="21395"/>
                  </a:cubicBezTo>
                  <a:cubicBezTo>
                    <a:pt x="997051" y="35094"/>
                    <a:pt x="1004747" y="53674"/>
                    <a:pt x="1004747" y="73048"/>
                  </a:cubicBezTo>
                  <a:lnTo>
                    <a:pt x="1004747" y="360519"/>
                  </a:lnTo>
                  <a:cubicBezTo>
                    <a:pt x="1004747" y="400863"/>
                    <a:pt x="972043" y="433567"/>
                    <a:pt x="931699" y="433567"/>
                  </a:cubicBezTo>
                  <a:lnTo>
                    <a:pt x="73048" y="433567"/>
                  </a:lnTo>
                  <a:cubicBezTo>
                    <a:pt x="53674" y="433567"/>
                    <a:pt x="35094" y="425871"/>
                    <a:pt x="21395" y="412172"/>
                  </a:cubicBezTo>
                  <a:cubicBezTo>
                    <a:pt x="7696" y="398473"/>
                    <a:pt x="0" y="379893"/>
                    <a:pt x="0" y="360519"/>
                  </a:cubicBezTo>
                  <a:lnTo>
                    <a:pt x="0" y="73048"/>
                  </a:lnTo>
                  <a:cubicBezTo>
                    <a:pt x="0" y="53674"/>
                    <a:pt x="7696" y="35094"/>
                    <a:pt x="21395" y="21395"/>
                  </a:cubicBezTo>
                  <a:cubicBezTo>
                    <a:pt x="35094" y="7696"/>
                    <a:pt x="53674" y="0"/>
                    <a:pt x="73048" y="0"/>
                  </a:cubicBezTo>
                  <a:close/>
                </a:path>
              </a:pathLst>
            </a:custGeom>
            <a:solidFill>
              <a:srgbClr val="FFF8F3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004747" cy="48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9927972">
            <a:off x="14789436" y="1020683"/>
            <a:ext cx="1199838" cy="2307381"/>
          </a:xfrm>
          <a:custGeom>
            <a:avLst/>
            <a:gdLst/>
            <a:ahLst/>
            <a:cxnLst/>
            <a:rect r="r" b="b" t="t" l="l"/>
            <a:pathLst>
              <a:path h="2307381" w="1199838">
                <a:moveTo>
                  <a:pt x="0" y="0"/>
                </a:moveTo>
                <a:lnTo>
                  <a:pt x="1199839" y="0"/>
                </a:lnTo>
                <a:lnTo>
                  <a:pt x="1199839" y="2307381"/>
                </a:lnTo>
                <a:lnTo>
                  <a:pt x="0" y="2307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872027">
            <a:off x="16129649" y="632213"/>
            <a:ext cx="1199838" cy="2307381"/>
          </a:xfrm>
          <a:custGeom>
            <a:avLst/>
            <a:gdLst/>
            <a:ahLst/>
            <a:cxnLst/>
            <a:rect r="r" b="b" t="t" l="l"/>
            <a:pathLst>
              <a:path h="2307381" w="1199838">
                <a:moveTo>
                  <a:pt x="0" y="0"/>
                </a:moveTo>
                <a:lnTo>
                  <a:pt x="1199838" y="0"/>
                </a:lnTo>
                <a:lnTo>
                  <a:pt x="1199838" y="2307381"/>
                </a:lnTo>
                <a:lnTo>
                  <a:pt x="0" y="230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613485" y="2962895"/>
            <a:ext cx="3179520" cy="1372022"/>
            <a:chOff x="0" y="0"/>
            <a:chExt cx="1004747" cy="43356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4747" cy="433567"/>
            </a:xfrm>
            <a:custGeom>
              <a:avLst/>
              <a:gdLst/>
              <a:ahLst/>
              <a:cxnLst/>
              <a:rect r="r" b="b" t="t" l="l"/>
              <a:pathLst>
                <a:path h="433567" w="1004747">
                  <a:moveTo>
                    <a:pt x="73048" y="0"/>
                  </a:moveTo>
                  <a:lnTo>
                    <a:pt x="931699" y="0"/>
                  </a:lnTo>
                  <a:cubicBezTo>
                    <a:pt x="951073" y="0"/>
                    <a:pt x="969653" y="7696"/>
                    <a:pt x="983352" y="21395"/>
                  </a:cubicBezTo>
                  <a:cubicBezTo>
                    <a:pt x="997051" y="35094"/>
                    <a:pt x="1004747" y="53674"/>
                    <a:pt x="1004747" y="73048"/>
                  </a:cubicBezTo>
                  <a:lnTo>
                    <a:pt x="1004747" y="360519"/>
                  </a:lnTo>
                  <a:cubicBezTo>
                    <a:pt x="1004747" y="400863"/>
                    <a:pt x="972043" y="433567"/>
                    <a:pt x="931699" y="433567"/>
                  </a:cubicBezTo>
                  <a:lnTo>
                    <a:pt x="73048" y="433567"/>
                  </a:lnTo>
                  <a:cubicBezTo>
                    <a:pt x="53674" y="433567"/>
                    <a:pt x="35094" y="425871"/>
                    <a:pt x="21395" y="412172"/>
                  </a:cubicBezTo>
                  <a:cubicBezTo>
                    <a:pt x="7696" y="398473"/>
                    <a:pt x="0" y="379893"/>
                    <a:pt x="0" y="360519"/>
                  </a:cubicBezTo>
                  <a:lnTo>
                    <a:pt x="0" y="73048"/>
                  </a:lnTo>
                  <a:cubicBezTo>
                    <a:pt x="0" y="53674"/>
                    <a:pt x="7696" y="35094"/>
                    <a:pt x="21395" y="21395"/>
                  </a:cubicBezTo>
                  <a:cubicBezTo>
                    <a:pt x="35094" y="7696"/>
                    <a:pt x="53674" y="0"/>
                    <a:pt x="73048" y="0"/>
                  </a:cubicBezTo>
                  <a:close/>
                </a:path>
              </a:pathLst>
            </a:custGeom>
            <a:solidFill>
              <a:srgbClr val="FFF8F3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004747" cy="48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08405" y="5767443"/>
            <a:ext cx="4243785" cy="1372022"/>
            <a:chOff x="0" y="0"/>
            <a:chExt cx="1341062" cy="4335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1062" cy="433567"/>
            </a:xfrm>
            <a:custGeom>
              <a:avLst/>
              <a:gdLst/>
              <a:ahLst/>
              <a:cxnLst/>
              <a:rect r="r" b="b" t="t" l="l"/>
              <a:pathLst>
                <a:path h="433567" w="1341062">
                  <a:moveTo>
                    <a:pt x="54729" y="0"/>
                  </a:moveTo>
                  <a:lnTo>
                    <a:pt x="1286333" y="0"/>
                  </a:lnTo>
                  <a:cubicBezTo>
                    <a:pt x="1316559" y="0"/>
                    <a:pt x="1341062" y="24503"/>
                    <a:pt x="1341062" y="54729"/>
                  </a:cubicBezTo>
                  <a:lnTo>
                    <a:pt x="1341062" y="378839"/>
                  </a:lnTo>
                  <a:cubicBezTo>
                    <a:pt x="1341062" y="409064"/>
                    <a:pt x="1316559" y="433567"/>
                    <a:pt x="1286333" y="433567"/>
                  </a:cubicBezTo>
                  <a:lnTo>
                    <a:pt x="54729" y="433567"/>
                  </a:lnTo>
                  <a:cubicBezTo>
                    <a:pt x="24503" y="433567"/>
                    <a:pt x="0" y="409064"/>
                    <a:pt x="0" y="378839"/>
                  </a:cubicBezTo>
                  <a:lnTo>
                    <a:pt x="0" y="54729"/>
                  </a:lnTo>
                  <a:cubicBezTo>
                    <a:pt x="0" y="24503"/>
                    <a:pt x="24503" y="0"/>
                    <a:pt x="54729" y="0"/>
                  </a:cubicBezTo>
                  <a:close/>
                </a:path>
              </a:pathLst>
            </a:custGeom>
            <a:solidFill>
              <a:srgbClr val="FFF8F3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341062" cy="48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1022009">
            <a:off x="597618" y="7955426"/>
            <a:ext cx="2270884" cy="2043795"/>
          </a:xfrm>
          <a:custGeom>
            <a:avLst/>
            <a:gdLst/>
            <a:ahLst/>
            <a:cxnLst/>
            <a:rect r="r" b="b" t="t" l="l"/>
            <a:pathLst>
              <a:path h="2043795" w="2270884">
                <a:moveTo>
                  <a:pt x="0" y="0"/>
                </a:moveTo>
                <a:lnTo>
                  <a:pt x="2270883" y="0"/>
                </a:lnTo>
                <a:lnTo>
                  <a:pt x="2270883" y="2043795"/>
                </a:lnTo>
                <a:lnTo>
                  <a:pt x="0" y="204379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234922" y="5739079"/>
            <a:ext cx="3936647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0"/>
              </a:lnSpc>
            </a:pPr>
            <a:r>
              <a:rPr lang="en-US" sz="69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SCIKIT-LEARN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33105" y="2900826"/>
            <a:ext cx="2949407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NUMPY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414143" y="1183276"/>
            <a:ext cx="7459714" cy="120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2"/>
              </a:lnSpc>
            </a:pPr>
            <a:r>
              <a:rPr lang="en-US" sz="976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LIBRERÌAS USADAS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91939" y="2810495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PANDAS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96502" y="5714899"/>
            <a:ext cx="5022612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00"/>
              </a:lnSpc>
            </a:pPr>
            <a:r>
              <a:rPr lang="en-US" sz="69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MATPLOTLIB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0D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30" y="620136"/>
            <a:ext cx="16713931" cy="8889220"/>
          </a:xfrm>
          <a:custGeom>
            <a:avLst/>
            <a:gdLst/>
            <a:ahLst/>
            <a:cxnLst/>
            <a:rect r="r" b="b" t="t" l="l"/>
            <a:pathLst>
              <a:path h="8889220" w="16713931">
                <a:moveTo>
                  <a:pt x="0" y="0"/>
                </a:moveTo>
                <a:lnTo>
                  <a:pt x="16713930" y="0"/>
                </a:lnTo>
                <a:lnTo>
                  <a:pt x="16713930" y="8889220"/>
                </a:lnTo>
                <a:lnTo>
                  <a:pt x="0" y="8889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8802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74226" y="1144612"/>
            <a:ext cx="13539548" cy="1816964"/>
            <a:chOff x="0" y="0"/>
            <a:chExt cx="3565972" cy="4785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5971" cy="478542"/>
            </a:xfrm>
            <a:custGeom>
              <a:avLst/>
              <a:gdLst/>
              <a:ahLst/>
              <a:cxnLst/>
              <a:rect r="r" b="b" t="t" l="l"/>
              <a:pathLst>
                <a:path h="478542" w="3565971">
                  <a:moveTo>
                    <a:pt x="17154" y="0"/>
                  </a:moveTo>
                  <a:lnTo>
                    <a:pt x="3548817" y="0"/>
                  </a:lnTo>
                  <a:cubicBezTo>
                    <a:pt x="3558291" y="0"/>
                    <a:pt x="3565971" y="7680"/>
                    <a:pt x="3565971" y="17154"/>
                  </a:cubicBezTo>
                  <a:lnTo>
                    <a:pt x="3565971" y="461388"/>
                  </a:lnTo>
                  <a:cubicBezTo>
                    <a:pt x="3565971" y="470862"/>
                    <a:pt x="3558291" y="478542"/>
                    <a:pt x="3548817" y="478542"/>
                  </a:cubicBezTo>
                  <a:lnTo>
                    <a:pt x="17154" y="478542"/>
                  </a:lnTo>
                  <a:cubicBezTo>
                    <a:pt x="7680" y="478542"/>
                    <a:pt x="0" y="470862"/>
                    <a:pt x="0" y="461388"/>
                  </a:cubicBezTo>
                  <a:lnTo>
                    <a:pt x="0" y="17154"/>
                  </a:lnTo>
                  <a:cubicBezTo>
                    <a:pt x="0" y="7680"/>
                    <a:pt x="7680" y="0"/>
                    <a:pt x="17154" y="0"/>
                  </a:cubicBezTo>
                  <a:close/>
                </a:path>
              </a:pathLst>
            </a:custGeom>
            <a:solidFill>
              <a:srgbClr val="FDF2FF"/>
            </a:solidFill>
            <a:ln w="952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565972" cy="5261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316363" y="3204054"/>
            <a:ext cx="9655274" cy="6390036"/>
          </a:xfrm>
          <a:custGeom>
            <a:avLst/>
            <a:gdLst/>
            <a:ahLst/>
            <a:cxnLst/>
            <a:rect r="r" b="b" t="t" l="l"/>
            <a:pathLst>
              <a:path h="6390036" w="9655274">
                <a:moveTo>
                  <a:pt x="0" y="0"/>
                </a:moveTo>
                <a:lnTo>
                  <a:pt x="9655274" y="0"/>
                </a:lnTo>
                <a:lnTo>
                  <a:pt x="9655274" y="6390036"/>
                </a:lnTo>
                <a:lnTo>
                  <a:pt x="0" y="6390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64178" y="781050"/>
            <a:ext cx="1255964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IMPORTAR LIBRERÌAS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23670" y="4745775"/>
            <a:ext cx="9040660" cy="4229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import pandas as pd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import matplotlib.pyplot as plt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from sklearn.preprocessing import MinMaxScaler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from skl</a:t>
            </a: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earn.cluster import KMeans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import numpy as np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import matplotlib.pyplot as plt</a:t>
            </a:r>
          </a:p>
          <a:p>
            <a:pPr algn="l" marL="763059" indent="-381529" lvl="1">
              <a:lnSpc>
                <a:spcPts val="3711"/>
              </a:lnSpc>
              <a:buFont typeface="Arial"/>
              <a:buChar char="•"/>
            </a:pPr>
            <a:r>
              <a:rPr lang="en-US" sz="353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import matplotlib.cm as cm</a:t>
            </a:r>
          </a:p>
          <a:p>
            <a:pPr algn="l">
              <a:lnSpc>
                <a:spcPts val="371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316363" y="2897373"/>
            <a:ext cx="5022612" cy="134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7817">
                <a:solidFill>
                  <a:srgbClr val="000000"/>
                </a:solidFill>
                <a:latin typeface="SuperDario"/>
                <a:ea typeface="SuperDario"/>
                <a:cs typeface="SuperDario"/>
                <a:sym typeface="SuperDario"/>
              </a:rPr>
              <a:t>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DAGjETTwOco</dc:identifier>
  <dcterms:modified xsi:type="dcterms:W3CDTF">2011-08-01T06:04:30Z</dcterms:modified>
  <cp:revision>1</cp:revision>
  <dc:title>Presentación lluvia de ideas digital tecnológico azul</dc:title>
</cp:coreProperties>
</file>