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5D529-B2FB-4235-85C4-556325968B0B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5D989-6414-4EC9-97AC-BCF628C5D8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93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Empezada</a:t>
            </a:r>
            <a:r>
              <a:rPr lang="en-US" dirty="0"/>
              <a:t> la </a:t>
            </a:r>
            <a:r>
              <a:rPr lang="en-US" dirty="0" err="1"/>
              <a:t>planificación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5D989-6414-4EC9-97AC-BCF628C5D8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25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D405-7B72-4E66-BFBB-13A20F601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A674A-EB3C-4C8A-AE19-F8ACBE8B2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F7837-3B6C-414F-B0C7-CE964E712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57E9A-1525-479B-8FA4-BCF17694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1533A-3CCD-4B91-8F4B-86667B3F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3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B913A-FC97-4F72-835C-873E0E92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DEAA8-0022-4FF6-8AE1-ACDBCF509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CF1D9-892C-4512-9517-4E5565AB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C5AB1-AB57-4405-A40E-A8966789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89A33-BFC4-44F8-99EA-66CB2AF4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882CDF-D4B4-4F2E-881B-D29EC878B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FF9CA-E094-4E5F-AD3C-BAF25498B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CAC46-C86C-4A2B-97C5-EAD4EC0F8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AB9B8-25E7-4E03-A0D0-395BC3C8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7F85E-6425-4C99-BBA4-95863307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2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BE2C6-E0EA-43EF-BF7F-50AF96D0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1ED1D-BC47-4BE8-855E-4703A9F65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7F9D9-B159-41F8-BCE2-0AADFF92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EE676-E436-4BB4-945E-A151771F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2725A-7D71-423F-9BE5-D7B5E749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2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AC4C-668E-4F1B-AEAA-DE3F9D7A9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A3592-15C2-4AC9-8578-140E82045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DBC1E-C703-4DD7-AAF4-88E64669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28294-0A18-4311-9FB7-DD0C7996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4EACE-857D-4A48-8DAE-0887ECBD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2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AAB35-D1DF-480C-A155-31825CB5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B1653-A3CC-4A74-A882-DC1CC2BF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7DD66-54F9-4944-BC60-5B7FD8256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C965E-6E4E-4B0B-B7E3-215289CE9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09080-B52C-4145-B859-273FCCD7F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411AE-C550-4A66-92D8-9E94A1B6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3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2D0F-A630-43C7-8B81-BF3962A0B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B7A3F-6816-469F-B1F2-D83768946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21AE7-0D48-4F24-B1A7-5ECE04FE2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E2CA6-CC0E-4FDE-A5E5-7E477CA8E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179E06-525C-41EC-AFEE-A5CB7ECE1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D75D2A-9435-41E3-B947-B8426632B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C9F20-85F1-486C-9E44-FDAF845D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B8520-925A-423E-BBDA-CF972A3A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FE79-63B2-4474-B269-B98B7770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6F59B-7D4A-416F-9FB1-02BA4508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EB663-2405-4AC1-906C-303A1A56C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75FA1-432F-4D48-88A3-5F165159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3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0AAF3-5BED-4C2B-8E08-579D2D6F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87DFC-CC5D-4A8A-8ABD-56467CF3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0A39C-EA67-4038-AAAE-5DE545452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7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5A40-72E8-4B25-8072-D5E2D8873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CAA7D-CE5A-464D-BC4D-A918DB86B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4D2B8-16D6-4984-BF71-C7B759088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1FE27-A79E-441F-9545-216902ECD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0657C-FA47-4102-9C61-567E8809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92385-ED23-4310-AD7F-4245953F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4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4A90A-5820-43B1-897D-0083A6A3F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B7493-6580-4AD4-AE27-A375BB240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B32CE-2EAD-42F5-9F9D-ECB52D70B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13001-2B88-4CAD-9180-1CCB05C08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06106-C3B1-42A8-AB70-2ECDCAB4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6CCAB-6995-4BFC-945F-5828888E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0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421D41-EE74-4B49-9224-DE9E695F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E3EF9-0178-466E-8CB6-DAE19DB0F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FD189-8E82-4ABB-9CF0-F426AE78A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CAF25-EC8E-4E4C-BCE0-6880FDA81677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93266-1B39-4550-A084-D9C856717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44627-3816-4375-840E-3A681BDF8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33697-2FA8-4DC4-A426-2A40D07A47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0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CFC78DB-DDB9-4684-8A1E-D7A851875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603" y="643466"/>
            <a:ext cx="870479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9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8C12871-577B-468F-8E9A-8E3A0F3FE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40" y="666364"/>
            <a:ext cx="9812119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6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90A1FEA-22F5-4D71-9400-5C20FD527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87" y="675891"/>
            <a:ext cx="10031225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33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Office PowerPoint</Application>
  <PresentationFormat>Panorámica</PresentationFormat>
  <Paragraphs>2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Joaquin Meerhoff</dc:creator>
  <cp:lastModifiedBy>agustina disiot</cp:lastModifiedBy>
  <cp:revision>3</cp:revision>
  <dcterms:created xsi:type="dcterms:W3CDTF">2021-09-28T18:17:07Z</dcterms:created>
  <dcterms:modified xsi:type="dcterms:W3CDTF">2021-09-28T21:36:47Z</dcterms:modified>
</cp:coreProperties>
</file>