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Finalización</a:t>
            </a:r>
            <a:r>
              <a:rPr lang="en-US" dirty="0"/>
              <a:t> de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comienzo</a:t>
            </a:r>
            <a:r>
              <a:rPr lang="en-US" dirty="0"/>
              <a:t> de Lista de </a:t>
            </a:r>
            <a:r>
              <a:rPr lang="en-US" dirty="0" err="1"/>
              <a:t>funcionalidades</a:t>
            </a:r>
            <a:r>
              <a:rPr lang="en-US" dirty="0"/>
              <a:t> por </a:t>
            </a:r>
            <a:r>
              <a:rPr lang="en-US" dirty="0" err="1"/>
              <a:t>interesado</a:t>
            </a:r>
            <a:r>
              <a:rPr lang="en-US" dirty="0"/>
              <a:t> y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Completada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studio de </a:t>
            </a:r>
            <a:r>
              <a:rPr lang="en-US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EB7B-F21F-441D-8004-95D2A699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5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Widescreen</PresentationFormat>
  <Paragraphs>12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Joaquín Meerhoff</cp:lastModifiedBy>
  <cp:revision>9</cp:revision>
  <dcterms:created xsi:type="dcterms:W3CDTF">2021-09-28T18:17:07Z</dcterms:created>
  <dcterms:modified xsi:type="dcterms:W3CDTF">2021-10-03T18:33:12Z</dcterms:modified>
</cp:coreProperties>
</file>