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4BA1-A47A-4D95-B7BE-43991DC04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BBCB-D998-442B-AE77-69110ADAB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8487-8961-4940-8C50-6A869B82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8AC7-4EA8-473B-97BD-6E6E4D5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8AAA-FB2B-49F2-8347-11A8645F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4EDE-8B47-4F6C-902E-ADBCA641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83A9-A681-47E0-9656-F248C5E7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2823-2815-4C81-AFCD-9982404F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C235-8609-4F14-8EC5-84F54DDA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257F-9751-4282-A693-8942F55C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AA093-C91B-4816-BA86-AC09A7867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14FD-D2B5-4AF9-82CE-06D3B8A84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5FC2-0DBA-4455-A024-D871C36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A8E4-B07D-42DD-AE2A-DC3E5B3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1E46-DF48-4E7E-A94F-D76ED09E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0671-864B-4828-8AA7-65040D50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1E6F-E69D-4E17-8BE5-876EF3B0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E524-8D49-47A1-AA02-67FD41AE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3B3E-8DEF-4EE3-8F1B-46B4472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6AD6D-BF45-403E-AE73-3C98E42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A94B-5B09-44DB-A468-F07F7C4C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F192-5106-4191-A88B-8926C8EC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D8F2-8086-470A-9446-10A9E0FE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205-0B9E-47CB-BADF-546B5C68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83D8-53BA-4D63-B2E0-06CB7C99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0B82-074E-4080-AFB8-4A7E883D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A20C-D20C-46F1-ADDB-735221075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FEED-9DA0-4C00-8990-0BF37153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E77F-F0DC-4ACD-95BE-40E98752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58EC-5749-4E6E-8CAA-A8BFC670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1266-3CFF-4880-857E-36415312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3C79-2DCC-4F41-B3B4-3374F5E4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DD02-BB45-4124-B7FD-E8710770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F310-6A33-44F5-A3E0-80A611EF3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310A2-6F8B-4AD2-9816-C367F4431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7339E-0F5D-4D31-86F5-57E2370F9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BA94E-751A-4B5B-85DE-B165654A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B3894-6481-48BE-B4A3-CF7C678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44E4D-EF1D-44C1-BDF2-3553DB38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8233-C01D-4FA9-9BD2-93DC4F3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8A65-2D62-4779-A9EC-E257D88E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14C4E-57D5-4659-94D3-5D8C793A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4EB08-A07D-448D-8755-45E0C52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0F7C3-6CC6-473C-8C77-D050F109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DD002-95A4-4AD5-ADCF-477A68BF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8BA6-B3E0-44F5-8DF3-EC3A1D3E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9406-6F09-4392-8D95-40C2172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E36B-069D-4114-B23F-99B77602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3931-BD81-4348-873C-E89519D0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15B72-1665-4FF6-B5B8-43B92DF3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3124-31DA-48C9-87F8-916B9C36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A4FD-C5D5-4321-8D87-8968F31A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9BB4-5EDC-4B0B-A0E2-77B3114D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13286-3FB7-463C-8686-9C86AB60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53C9-7ADB-4B8A-B05C-13C24D02B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786A-073B-4B69-893A-785FA33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7245A-D250-4C91-A9DF-584178A2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A238A-5C8B-44E1-A0B0-5AC39D75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A8CEB-FA1C-4DBC-8925-4411FE93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360F-E102-4234-9638-305C3F5A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0676-7DF6-4A2D-A612-F4046FD6A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2DAB-D148-4326-9D18-FB8123A32A9F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5011-5B0B-4FF9-98AA-6B19EC4F6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3D9C-E273-4A33-A16B-1459BE299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3A9F-1265-4BAF-96A8-245C3B7E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90BC3-B9C4-4BBD-99C4-ACB32F2A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4" y="0"/>
            <a:ext cx="4151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3EAF02-B9FC-4AEA-9565-D81F559F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0F1CF-1E80-43F7-8C19-32FE1DBD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92" y="643466"/>
            <a:ext cx="924601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3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82E78-2DCA-45CE-BCCA-05CB10F4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49" y="643466"/>
            <a:ext cx="96163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6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4B63D-7553-4A0C-BFAF-50A8FCE5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24" y="643466"/>
            <a:ext cx="81357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E8193A-D736-463C-98F4-2960EBF1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5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9CAAD6-B1A4-43C9-9A4A-7CBDBD0D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FAF4B2-0CD6-4BB8-BDCC-39518FDA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83" y="643466"/>
            <a:ext cx="96244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D4540-4D20-4639-9B4D-9E861E17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2" y="643466"/>
            <a:ext cx="101292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E56327-12A2-42B9-9DE1-1B167F47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46" y="643466"/>
            <a:ext cx="98981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41A44A-7A24-4805-81CE-4BE6D876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83" y="643466"/>
            <a:ext cx="100170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9361A-659B-496D-AD09-D8DD38D7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Meerhoff</dc:creator>
  <cp:lastModifiedBy>Joaquín Meerhoff</cp:lastModifiedBy>
  <cp:revision>2</cp:revision>
  <dcterms:created xsi:type="dcterms:W3CDTF">2021-10-08T12:19:38Z</dcterms:created>
  <dcterms:modified xsi:type="dcterms:W3CDTF">2021-10-08T13:49:07Z</dcterms:modified>
</cp:coreProperties>
</file>