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cc58f17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cc58f17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cc58f1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cc58f1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cc5b36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cc5b36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cc5b3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cc5b369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cc5b36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cc5b36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cc5b36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cc5b36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cc5b36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cc5b369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c5b369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c5b369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cc5b36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cc5b369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cc5b369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cc5b369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cc58f17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cc58f17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9cc5b369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9cc5b369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f5fc67b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f5fc67b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5fc67b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f5fc67b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f5fc67b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9f5fc67b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cc58f1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cc58f1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cc58f1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cc58f1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cc58f17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cc58f17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cc58f17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cc58f17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cc58f17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cc58f17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cc58f1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cc58f17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cc58f1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cc58f1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050"/>
            <a:ext cx="8839200" cy="21914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 de Octubre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487900"/>
            <a:ext cx="8839198" cy="138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075"/>
            <a:ext cx="8839200" cy="136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356"/>
            <a:ext cx="8839198" cy="150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450"/>
            <a:ext cx="8839202" cy="93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600"/>
            <a:ext cx="8839201" cy="134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00"/>
            <a:ext cx="8839204" cy="135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750"/>
            <a:ext cx="8839202" cy="1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3175"/>
            <a:ext cx="8839202" cy="175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150"/>
            <a:ext cx="8839201" cy="17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0" cy="17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57300" y="8798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938"/>
            <a:ext cx="8839200" cy="257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2" cy="216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2" cy="216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0" cy="214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5800"/>
            <a:ext cx="8839200" cy="255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400"/>
            <a:ext cx="8839202" cy="219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00"/>
            <a:ext cx="8839202" cy="173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163"/>
            <a:ext cx="8839200" cy="173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650"/>
            <a:ext cx="8839200" cy="17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163"/>
            <a:ext cx="8839200" cy="13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341"/>
            <a:ext cx="8839200" cy="135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" y="1487900"/>
            <a:ext cx="8839200" cy="179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Joaquín Meerhoff</cp:lastModifiedBy>
  <cp:revision>1</cp:revision>
  <dcterms:modified xsi:type="dcterms:W3CDTF">2021-10-22T18:44:26Z</dcterms:modified>
</cp:coreProperties>
</file>