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33256a9b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33256a9b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33256a9b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33256a9b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33256a9b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33256a9b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33256a9b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33256a9b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33acf1d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33acf1d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33acf1dd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33acf1dd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33256a9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33256a9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33256a9b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33256a9b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33256a9b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33256a9b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33256a9b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33256a9b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33256a9b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33256a9b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33256a9b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33256a9b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33256a9b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33256a9b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33256a9b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33256a9b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42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 Noviembre 2021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9763"/>
            <a:ext cx="8839199" cy="3183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" type="subTitle"/>
          </p:nvPr>
        </p:nvSpPr>
        <p:spPr>
          <a:xfrm>
            <a:off x="311700" y="42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 Noviembre 2021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5388"/>
            <a:ext cx="8839201" cy="2212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subTitle"/>
          </p:nvPr>
        </p:nvSpPr>
        <p:spPr>
          <a:xfrm>
            <a:off x="311700" y="42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 Noviembre 2021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3938"/>
            <a:ext cx="8839201" cy="2215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" type="subTitle"/>
          </p:nvPr>
        </p:nvSpPr>
        <p:spPr>
          <a:xfrm>
            <a:off x="311700" y="42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 Noviembre 2021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9738"/>
            <a:ext cx="8839199" cy="2664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311700" y="42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 Noviembre 2021</a:t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9363"/>
            <a:ext cx="8839199" cy="3144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" type="subTitle"/>
          </p:nvPr>
        </p:nvSpPr>
        <p:spPr>
          <a:xfrm>
            <a:off x="311700" y="42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 Noviembre 2021</a:t>
            </a:r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0213"/>
            <a:ext cx="8839199" cy="3143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idx="1" type="subTitle"/>
          </p:nvPr>
        </p:nvSpPr>
        <p:spPr>
          <a:xfrm>
            <a:off x="311700" y="42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 Noviembre 2021</a:t>
            </a: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5713"/>
            <a:ext cx="8839200" cy="3132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42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 Noviembre 2021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8238"/>
            <a:ext cx="8839201" cy="2787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311700" y="42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 Noviembre 2021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625"/>
            <a:ext cx="8839199" cy="280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311700" y="42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 Noviembre 2021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7775"/>
            <a:ext cx="8839199" cy="232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311700" y="42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 Noviembre 2021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4675"/>
            <a:ext cx="8839201" cy="1854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311700" y="42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 Noviembre 2021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0538"/>
            <a:ext cx="8839201" cy="1862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subTitle"/>
          </p:nvPr>
        </p:nvSpPr>
        <p:spPr>
          <a:xfrm>
            <a:off x="311700" y="42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 Noviembre 2021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1475"/>
            <a:ext cx="8839199" cy="1460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subTitle"/>
          </p:nvPr>
        </p:nvSpPr>
        <p:spPr>
          <a:xfrm>
            <a:off x="311700" y="42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 Noviembre 2021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7163"/>
            <a:ext cx="8839201" cy="1749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311700" y="42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 Noviembre 2021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4888"/>
            <a:ext cx="8839203" cy="2193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