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33acf1dd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33acf1dd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033acf1e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033acf1e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33acf1dd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33acf1dd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33acf1dd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33acf1dd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33acf1dd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33acf1dd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Tarjetas de trello al final de la iteración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340401" y="2107050"/>
            <a:ext cx="2442900" cy="92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</a:t>
            </a:r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0878" y="0"/>
            <a:ext cx="271174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ctrTitle"/>
          </p:nvPr>
        </p:nvSpPr>
        <p:spPr>
          <a:xfrm>
            <a:off x="311700" y="29502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Demo de Prototipo</a:t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40025"/>
            <a:ext cx="2390775" cy="160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5575" y="1240025"/>
            <a:ext cx="3781425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0975" y="3202575"/>
            <a:ext cx="4391025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ctrTitle"/>
          </p:nvPr>
        </p:nvSpPr>
        <p:spPr>
          <a:xfrm>
            <a:off x="311700" y="29502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Informe Académico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40025"/>
            <a:ext cx="3267075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1875" y="1240025"/>
            <a:ext cx="5095875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068825"/>
            <a:ext cx="4924425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ctrTitle"/>
          </p:nvPr>
        </p:nvSpPr>
        <p:spPr>
          <a:xfrm>
            <a:off x="292575" y="2131475"/>
            <a:ext cx="39159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Review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3925" y="0"/>
            <a:ext cx="323522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