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08" y="21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568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63260e9e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63260e9e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04913bc8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04913bc8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04913bc8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04913bc8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04913bc8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04913bc8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04913bc8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04913bc8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0650" y="1614825"/>
            <a:ext cx="30075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utilizó un tablero de trello sustentable y por lo tanto las historias de usuario del sprint backlog contienen la información de las tareas.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Además como se tomaron las capturas al final, estas estaban en la columna de done excepto por la #5 de Información de la situación del país que no fue realizada por ser una épica a dividir en futuras iteraciones.</a:t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3374100" y="517838"/>
            <a:ext cx="2395800" cy="4107832"/>
            <a:chOff x="3230550" y="152400"/>
            <a:chExt cx="2395800" cy="4107832"/>
          </a:xfrm>
        </p:grpSpPr>
        <p:pic>
          <p:nvPicPr>
            <p:cNvPr id="56" name="Google Shape;56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30550" y="152400"/>
              <a:ext cx="2395800" cy="3326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30550" y="3478675"/>
              <a:ext cx="2395800" cy="78155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2230AC-2B1C-4AA4-874B-68F96D4727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518"/>
          <a:stretch/>
        </p:blipFill>
        <p:spPr>
          <a:xfrm>
            <a:off x="5503011" y="46444"/>
            <a:ext cx="3640989" cy="50506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3A9C6F-F9B4-42D9-B229-BC5BC588D8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482"/>
          <a:stretch/>
        </p:blipFill>
        <p:spPr>
          <a:xfrm>
            <a:off x="0" y="1027080"/>
            <a:ext cx="3554806" cy="308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t="19942"/>
          <a:stretch/>
        </p:blipFill>
        <p:spPr>
          <a:xfrm>
            <a:off x="5710449" y="0"/>
            <a:ext cx="343354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85091"/>
          <a:stretch/>
        </p:blipFill>
        <p:spPr>
          <a:xfrm>
            <a:off x="0" y="2019375"/>
            <a:ext cx="3960425" cy="1104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t="27017"/>
          <a:stretch/>
        </p:blipFill>
        <p:spPr>
          <a:xfrm>
            <a:off x="4662300" y="392975"/>
            <a:ext cx="4481700" cy="435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80600"/>
          <a:stretch/>
        </p:blipFill>
        <p:spPr>
          <a:xfrm>
            <a:off x="-12" y="2072850"/>
            <a:ext cx="3860651" cy="9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t="52617"/>
          <a:stretch/>
        </p:blipFill>
        <p:spPr>
          <a:xfrm>
            <a:off x="4786500" y="1842001"/>
            <a:ext cx="4357500" cy="14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61663"/>
          <a:stretch/>
        </p:blipFill>
        <p:spPr>
          <a:xfrm>
            <a:off x="46000" y="1981325"/>
            <a:ext cx="4357500" cy="118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81755"/>
          <a:stretch/>
        </p:blipFill>
        <p:spPr>
          <a:xfrm>
            <a:off x="0" y="1983554"/>
            <a:ext cx="4386250" cy="117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t="25991"/>
          <a:stretch/>
        </p:blipFill>
        <p:spPr>
          <a:xfrm>
            <a:off x="4648675" y="126188"/>
            <a:ext cx="4495324" cy="48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t="39242"/>
          <a:stretch/>
        </p:blipFill>
        <p:spPr>
          <a:xfrm>
            <a:off x="4914000" y="1101788"/>
            <a:ext cx="4230000" cy="293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73416"/>
          <a:stretch/>
        </p:blipFill>
        <p:spPr>
          <a:xfrm>
            <a:off x="0" y="1928613"/>
            <a:ext cx="4230000" cy="128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On-screen Show (16:9)</PresentationFormat>
  <Paragraphs>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Joaquín Meerhoff</cp:lastModifiedBy>
  <cp:revision>1</cp:revision>
  <dcterms:modified xsi:type="dcterms:W3CDTF">2021-11-05T22:02:44Z</dcterms:modified>
</cp:coreProperties>
</file>