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r>
              <a:rPr lang="en-US" dirty="0"/>
              <a:t> de la </a:t>
            </a:r>
            <a:r>
              <a:rPr lang="en-US" dirty="0" err="1"/>
              <a:t>iteración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/>
              <a:t> Trello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Creadas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para </a:t>
            </a:r>
            <a:r>
              <a:rPr lang="en-US" dirty="0" err="1"/>
              <a:t>hacer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comienzo</a:t>
            </a:r>
            <a:r>
              <a:rPr lang="en-US" dirty="0"/>
              <a:t> de Lista de </a:t>
            </a:r>
            <a:r>
              <a:rPr lang="en-US" dirty="0" err="1"/>
              <a:t>funcionalidades</a:t>
            </a:r>
            <a:r>
              <a:rPr lang="en-US" dirty="0"/>
              <a:t> por </a:t>
            </a:r>
            <a:r>
              <a:rPr lang="en-US" dirty="0" err="1"/>
              <a:t>interesado</a:t>
            </a:r>
            <a:r>
              <a:rPr lang="en-US" dirty="0"/>
              <a:t> y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Empezado</a:t>
            </a:r>
            <a:r>
              <a:rPr lang="en-US" dirty="0"/>
              <a:t> </a:t>
            </a:r>
            <a:r>
              <a:rPr lang="en-US" dirty="0" err="1"/>
              <a:t>estudio</a:t>
            </a:r>
            <a:r>
              <a:rPr lang="en-US" dirty="0"/>
              <a:t> de </a:t>
            </a:r>
            <a:r>
              <a:rPr lang="en-US" dirty="0" err="1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Empezamos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Terminada</a:t>
            </a:r>
            <a:r>
              <a:rPr lang="en-US" dirty="0"/>
              <a:t> la </a:t>
            </a: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interesados</a:t>
            </a:r>
            <a:r>
              <a:rPr lang="en-US" dirty="0"/>
              <a:t> con sus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funcionalidades</a:t>
            </a:r>
            <a:r>
              <a:rPr lang="en-US" dirty="0"/>
              <a:t> y las </a:t>
            </a: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7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studio de </a:t>
            </a:r>
            <a:r>
              <a:rPr lang="en-US"/>
              <a:t>competidores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1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Terminado</a:t>
            </a:r>
            <a:r>
              <a:rPr lang="en-US" dirty="0"/>
              <a:t> control de sprint.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F89F3-73A4-42C8-94FE-FE4A945AD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69" r="1177" b="45478"/>
          <a:stretch/>
        </p:blipFill>
        <p:spPr>
          <a:xfrm>
            <a:off x="1309368" y="30690"/>
            <a:ext cx="9573263" cy="67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9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87" y="388853"/>
            <a:ext cx="10031225" cy="5506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7E993-3AAA-4741-AD7B-1776FAA0ED03}"/>
              </a:ext>
            </a:extLst>
          </p:cNvPr>
          <p:cNvSpPr txBox="1"/>
          <p:nvPr/>
        </p:nvSpPr>
        <p:spPr>
          <a:xfrm>
            <a:off x="1080387" y="6206544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28/9/2021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57B63-BF6A-406B-A961-5C68B99F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238" y="5924420"/>
            <a:ext cx="357237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C162E-51B8-47BB-A739-1AA812072996}"/>
              </a:ext>
            </a:extLst>
          </p:cNvPr>
          <p:cNvSpPr txBox="1"/>
          <p:nvPr/>
        </p:nvSpPr>
        <p:spPr>
          <a:xfrm>
            <a:off x="170820" y="6098259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3/10/2021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C7DF9-8CE1-4A0A-AC48-568ACCECC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81" y="5799227"/>
            <a:ext cx="5728799" cy="9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904D1D-04FD-4F84-B92D-821D6435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66" y="1066470"/>
            <a:ext cx="9793067" cy="4725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3CBBCF-5DDC-4A27-B744-0F9921EC8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64" y="5903871"/>
            <a:ext cx="4219269" cy="73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613C3-4A02-4356-AB84-3EB08C5753A0}"/>
              </a:ext>
            </a:extLst>
          </p:cNvPr>
          <p:cNvSpPr txBox="1"/>
          <p:nvPr/>
        </p:nvSpPr>
        <p:spPr>
          <a:xfrm>
            <a:off x="1257976" y="6142517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3/9/2021 </a:t>
            </a:r>
          </a:p>
        </p:txBody>
      </p:sp>
    </p:spTree>
    <p:extLst>
      <p:ext uri="{BB962C8B-B14F-4D97-AF65-F5344CB8AC3E}">
        <p14:creationId xmlns:p14="http://schemas.microsoft.com/office/powerpoint/2010/main" val="20877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A6B252-525A-4612-8972-9442646E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6" y="1066470"/>
            <a:ext cx="9764488" cy="4725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8FD60-227D-4C59-B276-19BB839FE21D}"/>
              </a:ext>
            </a:extLst>
          </p:cNvPr>
          <p:cNvSpPr txBox="1"/>
          <p:nvPr/>
        </p:nvSpPr>
        <p:spPr>
          <a:xfrm>
            <a:off x="1257976" y="6142517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3/9/2021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8430D-3D9F-49BD-B096-F9A62C72A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976" y="5879445"/>
            <a:ext cx="353426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0EB7B-F21F-441D-8004-95D2A699B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4" y="643467"/>
            <a:ext cx="9948331" cy="5571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0E70F-7B96-48F4-B6A7-67EBD36A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791" y="6214533"/>
            <a:ext cx="3572374" cy="65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B2289-DD1F-466B-9883-F5E2D95B4433}"/>
              </a:ext>
            </a:extLst>
          </p:cNvPr>
          <p:cNvSpPr txBox="1"/>
          <p:nvPr/>
        </p:nvSpPr>
        <p:spPr>
          <a:xfrm>
            <a:off x="1121834" y="6358525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3/9/2021 </a:t>
            </a:r>
          </a:p>
        </p:txBody>
      </p:sp>
    </p:spTree>
    <p:extLst>
      <p:ext uri="{BB962C8B-B14F-4D97-AF65-F5344CB8AC3E}">
        <p14:creationId xmlns:p14="http://schemas.microsoft.com/office/powerpoint/2010/main" val="183085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13E0A6-FABD-45B3-928A-6CADFC08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75" y="846008"/>
            <a:ext cx="8588449" cy="5165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AC369-8DAF-4AF2-92D6-C7C99A98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693" y="6172662"/>
            <a:ext cx="3448531" cy="55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0F48D-512C-44A9-99E3-B0322D5097EA}"/>
              </a:ext>
            </a:extLst>
          </p:cNvPr>
          <p:cNvSpPr txBox="1"/>
          <p:nvPr/>
        </p:nvSpPr>
        <p:spPr>
          <a:xfrm>
            <a:off x="1801775" y="6264259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4/9/2021 </a:t>
            </a:r>
          </a:p>
        </p:txBody>
      </p:sp>
    </p:spTree>
    <p:extLst>
      <p:ext uri="{BB962C8B-B14F-4D97-AF65-F5344CB8AC3E}">
        <p14:creationId xmlns:p14="http://schemas.microsoft.com/office/powerpoint/2010/main" val="114665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3D6288-85C8-48E6-AD62-E990801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62" y="624826"/>
            <a:ext cx="8666676" cy="5608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F29C86-EBCB-4BE3-AE70-F9C09769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28" y="6229262"/>
            <a:ext cx="3477110" cy="628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0AC08-69D8-4056-AAEA-EC2593887D64}"/>
              </a:ext>
            </a:extLst>
          </p:cNvPr>
          <p:cNvSpPr txBox="1"/>
          <p:nvPr/>
        </p:nvSpPr>
        <p:spPr>
          <a:xfrm>
            <a:off x="1762662" y="6360920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4/9/2021 </a:t>
            </a:r>
          </a:p>
        </p:txBody>
      </p:sp>
    </p:spTree>
    <p:extLst>
      <p:ext uri="{BB962C8B-B14F-4D97-AF65-F5344CB8AC3E}">
        <p14:creationId xmlns:p14="http://schemas.microsoft.com/office/powerpoint/2010/main" val="41365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03" y="426898"/>
            <a:ext cx="8704793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B01C17-5E53-46D8-89C9-D822120F0184}"/>
              </a:ext>
            </a:extLst>
          </p:cNvPr>
          <p:cNvSpPr txBox="1"/>
          <p:nvPr/>
        </p:nvSpPr>
        <p:spPr>
          <a:xfrm>
            <a:off x="1743603" y="6246436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28/9/2021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ABA3C-448C-4846-940A-59C980BA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917" y="5997965"/>
            <a:ext cx="36104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F4AA0-F203-4498-B77D-3C862A2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0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50AB6-A36C-49C4-8E3C-3906DE96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E89E5-94D5-4BA6-B366-003B008C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5" y="643466"/>
            <a:ext cx="81033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6FF707-CC9E-406E-AF09-02756482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12" y="0"/>
            <a:ext cx="3693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3837CF-E93D-4A40-928E-B00C0A43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3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32E9D-6975-4457-948F-16E3E41A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509953"/>
            <a:ext cx="9812119" cy="5525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4C420B-91C2-4F53-A859-3116DBF4E3AF}"/>
              </a:ext>
            </a:extLst>
          </p:cNvPr>
          <p:cNvSpPr txBox="1"/>
          <p:nvPr/>
        </p:nvSpPr>
        <p:spPr>
          <a:xfrm>
            <a:off x="1189940" y="6258468"/>
            <a:ext cx="18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Fecha</a:t>
            </a:r>
            <a:r>
              <a:rPr lang="en-US" dirty="0"/>
              <a:t>: 28/9/2021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8D81D-76B3-4A30-A2A1-DA389748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212" y="6114475"/>
            <a:ext cx="356284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103</Words>
  <Application>Microsoft Office PowerPoint</Application>
  <PresentationFormat>Widescreen</PresentationFormat>
  <Paragraphs>27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Joaquín Meerhoff</cp:lastModifiedBy>
  <cp:revision>19</cp:revision>
  <dcterms:created xsi:type="dcterms:W3CDTF">2021-09-28T18:17:07Z</dcterms:created>
  <dcterms:modified xsi:type="dcterms:W3CDTF">2021-10-08T13:48:54Z</dcterms:modified>
</cp:coreProperties>
</file>