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7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c85ad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2c85ad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0400bcca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0400bcca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0400bcc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0400bcca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400bcca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0400bcca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7e817a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7e817a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7e817a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7e817a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83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7e817a8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7e817a8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98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2c85ade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2c85ade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2c85adec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2c85adec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2c85adec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2c85adec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2c85ade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d2c85ade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2c85ade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2c85ade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2c85ade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2c85ade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38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2c85ade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2c85ade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650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400bcc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400bcc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2300"/>
            <a:ext cx="9144003" cy="189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de Noviembre 2021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973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de Noviembre 2021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325"/>
            <a:ext cx="9144003" cy="1268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de Noviembre 2021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7250"/>
            <a:ext cx="9144003" cy="1272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de Noviembre 2021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300"/>
            <a:ext cx="9144003" cy="162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de Noviembre 2021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107A8-35F4-43DB-84EE-92CBE298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1063"/>
            <a:ext cx="9144000" cy="16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2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de Noviembre 2021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CE723-5BE9-4D4A-836D-80960F88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4386"/>
            <a:ext cx="9144000" cy="163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1611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1326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968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98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450"/>
            <a:ext cx="9144003" cy="93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BDAE3-6808-4D1D-9CCF-97EE3709D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837"/>
            <a:ext cx="9144000" cy="100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5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 Noviembre 2021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87FC96-1A23-42A6-B897-1F8A0AF3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971"/>
            <a:ext cx="9144000" cy="95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5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3357300" y="107585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de Noviembre 2021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2300"/>
            <a:ext cx="9144003" cy="96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Joaquín Meerhoff</cp:lastModifiedBy>
  <cp:revision>2</cp:revision>
  <dcterms:modified xsi:type="dcterms:W3CDTF">2021-11-05T22:10:18Z</dcterms:modified>
</cp:coreProperties>
</file>