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9cc58f17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9cc58f17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9cc58f17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9cc58f17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9cc5b36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9cc5b36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9cc5b369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9cc5b36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9cc5b369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9cc5b369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9cc5b369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9cc5b369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9cc5b369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9cc5b369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9cc5b369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9cc5b369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9cc5b369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9cc5b369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9cc5b369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9cc5b369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9cc58f17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9cc58f17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9cc5b369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9cc5b369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9f5fc67b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9f5fc67b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9f5fc67b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9f5fc67b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9f5fc67b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9f5fc67b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aa9eb88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aa9eb88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aa9eb88e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aa9eb88e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aa9eb88e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aa9eb88e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aa9eb88e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aa9eb88e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aa9eb88e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aa9eb88e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aa9eb88e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aa9eb88e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9cc58f17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9cc58f17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9cc58f17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9cc58f17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9cc58f17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9cc58f17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9cc58f17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9cc58f17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9cc58f17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9cc58f17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9cc58f17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9cc58f17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9cc58f17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9cc58f17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6050"/>
            <a:ext cx="8839200" cy="219140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357300" y="107585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 de Octubre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de Octubre 2021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50" y="1487900"/>
            <a:ext cx="8839198" cy="138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de Octubre 2021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6075"/>
            <a:ext cx="8839200" cy="1360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de Octubre 2021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8356"/>
            <a:ext cx="8839198" cy="1506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de Octubre 2021</a:t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2450"/>
            <a:ext cx="8839202" cy="935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de Octubre 2021</a:t>
            </a:r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6600"/>
            <a:ext cx="8839201" cy="1341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de Octubre 2021</a:t>
            </a:r>
            <a:endParaRPr/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7900"/>
            <a:ext cx="8839204" cy="1359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de Octubre 2021</a:t>
            </a:r>
            <a:endParaRPr/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2750"/>
            <a:ext cx="8839202" cy="1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de Octubre 2021</a:t>
            </a:r>
            <a:endParaRPr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3175"/>
            <a:ext cx="8839202" cy="1756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de Octubre 2021</a:t>
            </a:r>
            <a:endParaRPr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6150"/>
            <a:ext cx="8839201" cy="176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de Octubre 2021</a:t>
            </a:r>
            <a:endParaRPr/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0300"/>
            <a:ext cx="8839200" cy="1765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357300" y="879875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</a:t>
            </a:r>
            <a:r>
              <a:rPr lang="en"/>
              <a:t>de Octubre 2021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1938"/>
            <a:ext cx="8839200" cy="2579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de Octubre 2021</a:t>
            </a:r>
            <a:endParaRPr/>
          </a:p>
        </p:txBody>
      </p:sp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0300"/>
            <a:ext cx="8839202" cy="2166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 de Octubre 2021</a:t>
            </a:r>
            <a:endParaRPr/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0300"/>
            <a:ext cx="8839202" cy="2167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 de Octubre 2021</a:t>
            </a:r>
            <a:endParaRPr/>
          </a:p>
        </p:txBody>
      </p:sp>
      <p:pic>
        <p:nvPicPr>
          <p:cNvPr id="181" name="Google Shape;1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0300"/>
            <a:ext cx="8839200" cy="2149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 de Octubre 2021</a:t>
            </a:r>
            <a:endParaRPr/>
          </a:p>
        </p:txBody>
      </p:sp>
      <p:pic>
        <p:nvPicPr>
          <p:cNvPr id="187" name="Google Shape;1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5800"/>
            <a:ext cx="8839200" cy="2552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 de Octubre 2021</a:t>
            </a:r>
            <a:endParaRPr/>
          </a:p>
        </p:txBody>
      </p:sp>
      <p:pic>
        <p:nvPicPr>
          <p:cNvPr id="193" name="Google Shape;1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0300"/>
            <a:ext cx="8839204" cy="1937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 de Octubre 2021</a:t>
            </a:r>
            <a:endParaRPr/>
          </a:p>
        </p:txBody>
      </p:sp>
      <p:pic>
        <p:nvPicPr>
          <p:cNvPr id="199" name="Google Shape;1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0300"/>
            <a:ext cx="8839204" cy="1955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tarjetas de notes y las ceremonias al finalizar la iteración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2188" y="152400"/>
            <a:ext cx="24596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1088" y="152400"/>
            <a:ext cx="308182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075" y="0"/>
            <a:ext cx="232385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</a:t>
            </a:r>
            <a:r>
              <a:rPr lang="en"/>
              <a:t>de Octubre 2021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5400"/>
            <a:ext cx="8839202" cy="2192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de Octubre 2021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7900"/>
            <a:ext cx="8839202" cy="1735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de Octubre 2021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5163"/>
            <a:ext cx="8839200" cy="1733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de Octubre 2021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3650"/>
            <a:ext cx="8839200" cy="179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de Octubre 2021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8163"/>
            <a:ext cx="8839200" cy="1339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de Octubre 2021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7341"/>
            <a:ext cx="8839200" cy="1355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3357300" y="10877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de Octubre 2021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00" y="1487900"/>
            <a:ext cx="8839200" cy="1797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