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3260e9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3260e9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63260e9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63260e9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63260e9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63260e9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3260e9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63260e9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63260e9e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63260e9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025" y="252413"/>
            <a:ext cx="264795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0650" y="1614825"/>
            <a:ext cx="3007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utilizó un tablero de trello sustentable y por lo tanto las historias de usuario del sprint backlog contienen la información de las tareas.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Además como se tomaron las capturas al final, estas estaban en la columna de done.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975" y="152400"/>
            <a:ext cx="3066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475" y="152400"/>
            <a:ext cx="263704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988" y="152400"/>
            <a:ext cx="36360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450" y="152400"/>
            <a:ext cx="32930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437" y="152400"/>
            <a:ext cx="35331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