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2" r:id="rId11"/>
    <p:sldId id="263" r:id="rId12"/>
    <p:sldId id="264" r:id="rId13"/>
    <p:sldId id="265" r:id="rId14"/>
    <p:sldId id="266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2c85ad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2c85ad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0400bcca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0400bcca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400bcc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400bcca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0400bcca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0400bcca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7e817a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7e817a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7e817a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7e817a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834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7e817a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7e817a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98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2c85ade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2c85ade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2c85ade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2c85ade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2c85adec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2c85adec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d2c85ade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d2c85ade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2c85adec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d2c85adec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2c85adec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d2c85adec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38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2c85adec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d2c85adec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65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400bcc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0400bcc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42AC85-74C1-40F3-A8B6-D07DA9BC9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65"/>
          <a:stretch/>
        </p:blipFill>
        <p:spPr>
          <a:xfrm>
            <a:off x="5827058" y="268800"/>
            <a:ext cx="3316942" cy="460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4D4116-48A5-4092-8BC3-0688FE388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36"/>
          <a:stretch/>
        </p:blipFill>
        <p:spPr>
          <a:xfrm>
            <a:off x="154362" y="993962"/>
            <a:ext cx="3471304" cy="31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2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de Noviembre 2021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2300"/>
            <a:ext cx="9144003" cy="96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de Noviembre 2021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50"/>
            <a:ext cx="9144003" cy="97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de Noviembre 2021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7325"/>
            <a:ext cx="9144003" cy="126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de Noviembre 2021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7250"/>
            <a:ext cx="9144003" cy="127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de Noviembre 2021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300"/>
            <a:ext cx="9144003" cy="1629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de Noviembre 2021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107A8-35F4-43DB-84EE-92CBE298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1063"/>
            <a:ext cx="9144000" cy="16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2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de Noviembre 2021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CE723-5BE9-4D4A-836D-80960F88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4386"/>
            <a:ext cx="9144000" cy="16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9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2300"/>
            <a:ext cx="9144003" cy="189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50"/>
            <a:ext cx="9144003" cy="161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50"/>
            <a:ext cx="9144003" cy="1326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50"/>
            <a:ext cx="9144003" cy="96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50"/>
            <a:ext cx="9144003" cy="98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50"/>
            <a:ext cx="9144003" cy="93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BDAE3-6808-4D1D-9CCF-97EE3709D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837"/>
            <a:ext cx="9144000" cy="100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5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7FC96-1A23-42A6-B897-1F8A0AF3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971"/>
            <a:ext cx="9144000" cy="95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500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On-screen Show (16:9)</PresentationFormat>
  <Paragraphs>15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Joaquín Meerhoff</cp:lastModifiedBy>
  <cp:revision>3</cp:revision>
  <dcterms:modified xsi:type="dcterms:W3CDTF">2021-11-05T22:26:18Z</dcterms:modified>
</cp:coreProperties>
</file>