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D529-B2FB-4235-85C4-556325968B0B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D989-6414-4EC9-97AC-BCF628C5D8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Notas</a:t>
            </a:r>
            <a:r>
              <a:rPr lang="en-US" dirty="0"/>
              <a:t> de la </a:t>
            </a:r>
            <a:r>
              <a:rPr lang="en-US" dirty="0" err="1"/>
              <a:t>iteración</a:t>
            </a:r>
            <a:r>
              <a:rPr lang="en-US" dirty="0"/>
              <a:t> 1 </a:t>
            </a:r>
            <a:r>
              <a:rPr lang="en-US" dirty="0" err="1"/>
              <a:t>en</a:t>
            </a:r>
            <a:r>
              <a:rPr lang="en-US"/>
              <a:t> Trello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Creadas</a:t>
            </a:r>
            <a:r>
              <a:rPr lang="en-US"/>
              <a:t> tareas </a:t>
            </a:r>
            <a:r>
              <a:rPr lang="en-US" dirty="0"/>
              <a:t>para </a:t>
            </a:r>
            <a:r>
              <a:rPr lang="en-US" dirty="0" err="1"/>
              <a:t>hacer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 dirty="0"/>
              <a:t> y </a:t>
            </a:r>
            <a:r>
              <a:rPr lang="en-US" dirty="0" err="1"/>
              <a:t>comienzo</a:t>
            </a:r>
            <a:r>
              <a:rPr lang="en-US" dirty="0"/>
              <a:t> de Lista de </a:t>
            </a:r>
            <a:r>
              <a:rPr lang="en-US" dirty="0" err="1"/>
              <a:t>funcionalidades</a:t>
            </a:r>
            <a:r>
              <a:rPr lang="en-US" dirty="0"/>
              <a:t> por </a:t>
            </a:r>
            <a:r>
              <a:rPr lang="en-US" dirty="0" err="1"/>
              <a:t>interesado</a:t>
            </a:r>
            <a:r>
              <a:rPr lang="en-US" dirty="0"/>
              <a:t> y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Empezado</a:t>
            </a:r>
            <a:r>
              <a:rPr lang="en-US" dirty="0"/>
              <a:t> </a:t>
            </a:r>
            <a:r>
              <a:rPr lang="en-US" dirty="0" err="1"/>
              <a:t>estudio</a:t>
            </a:r>
            <a:r>
              <a:rPr lang="en-US" dirty="0"/>
              <a:t> de </a:t>
            </a:r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Empezamos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Terminada</a:t>
            </a:r>
            <a:r>
              <a:rPr lang="en-US" dirty="0"/>
              <a:t> la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 con sus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funcionalidades</a:t>
            </a:r>
            <a:r>
              <a:rPr lang="en-US" dirty="0"/>
              <a:t> y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Terminado</a:t>
            </a:r>
            <a:r>
              <a:rPr lang="en-US" dirty="0"/>
              <a:t> studio de </a:t>
            </a:r>
            <a:r>
              <a:rPr lang="en-US"/>
              <a:t>competidores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19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Terminado</a:t>
            </a:r>
            <a:r>
              <a:rPr lang="en-US" dirty="0"/>
              <a:t> control de sprint.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F89F3-73A4-42C8-94FE-FE4A945AD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69" r="1177" b="45478"/>
          <a:stretch/>
        </p:blipFill>
        <p:spPr>
          <a:xfrm>
            <a:off x="1309368" y="30690"/>
            <a:ext cx="9573263" cy="67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9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3D6288-85C8-48E6-AD62-E9908017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82" y="275785"/>
            <a:ext cx="9745435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12871-577B-468F-8E9A-8E3A0F3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666364"/>
            <a:ext cx="981211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0A1FEA-22F5-4D71-9400-5C20FD52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675891"/>
            <a:ext cx="1003122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5D31-32D0-42F8-9EE7-07F76C09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0" y="1151706"/>
            <a:ext cx="11850360" cy="45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1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904D1D-04FD-4F84-B92D-821D6435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6" y="1066470"/>
            <a:ext cx="979306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A6B252-525A-4612-8972-9442646E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6" y="1066470"/>
            <a:ext cx="976448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7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0EB7B-F21F-441D-8004-95D2A699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213E0A6-FABD-45B3-928A-6CADFC08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380574"/>
            <a:ext cx="10136015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5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</Words>
  <Application>Microsoft Office PowerPoint</Application>
  <PresentationFormat>Panorámica</PresentationFormat>
  <Paragraphs>18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Santiago Diaz</cp:lastModifiedBy>
  <cp:revision>13</cp:revision>
  <dcterms:created xsi:type="dcterms:W3CDTF">2021-09-28T18:17:07Z</dcterms:created>
  <dcterms:modified xsi:type="dcterms:W3CDTF">2021-10-04T15:26:50Z</dcterms:modified>
</cp:coreProperties>
</file>