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D405-7B72-4E66-BFBB-13A20F60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674A-EB3C-4C8A-AE19-F8ACBE8B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7837-3B6C-414F-B0C7-CE964E71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7E9A-1525-479B-8FA4-BCF17694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533A-3CCD-4B91-8F4B-86667B3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913A-FC97-4F72-835C-873E0E92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EAA8-0022-4FF6-8AE1-ACDBCF50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F1D9-892C-4512-9517-4E5565A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5AB1-AB57-4405-A40E-A8966789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9A33-BFC4-44F8-99EA-66CB2AF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2CDF-D4B4-4F2E-881B-D29EC878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F9CA-E094-4E5F-AD3C-BAF25498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AC46-C86C-4A2B-97C5-EAD4EC0F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B9B8-25E7-4E03-A0D0-395BC3C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F85E-6425-4C99-BBA4-9586330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E2C6-E0EA-43EF-BF7F-50AF96D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ED1D-BC47-4BE8-855E-4703A9F6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F9D9-B159-41F8-BCE2-0AADFF9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E676-E436-4BB4-945E-A151771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725A-7D71-423F-9BE5-D7B5E74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AC4C-668E-4F1B-AEAA-DE3F9D7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3592-15C2-4AC9-8578-140E8204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BC1E-C703-4DD7-AAF4-88E6466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294-0A18-4311-9FB7-DD0C799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EACE-857D-4A48-8DAE-0887ECBD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AB35-D1DF-480C-A155-31825CB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1653-A3CC-4A74-A882-DC1CC2BF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DD66-54F9-4944-BC60-5B7FD825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965E-6E4E-4B0B-B7E3-215289C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9080-B52C-4145-B859-273FCCD7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11AE-C550-4A66-92D8-9E94A1B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2D0F-A630-43C7-8B81-BF3962A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7A3F-6816-469F-B1F2-D837689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1AE7-0D48-4F24-B1A7-5ECE04FE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2CA6-CC0E-4FDE-A5E5-7E477CA8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9E06-525C-41EC-AFEE-A5CB7ECE1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75D2A-9435-41E3-B947-B8426632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C9F20-85F1-486C-9E44-FDAF845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8520-925A-423E-BBDA-CF972A3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E79-63B2-4474-B269-B98B7770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6F59B-7D4A-416F-9FB1-02BA450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EB663-2405-4AC1-906C-303A1A5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75FA1-432F-4D48-88A3-5F165159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0AAF3-5BED-4C2B-8E08-579D2D6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7DFC-CC5D-4A8A-8ABD-56467CF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0A39C-EA67-4038-AAAE-5DE54545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5A40-72E8-4B25-8072-D5E2D88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AA7D-CE5A-464D-BC4D-A918DB86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4D2B8-16D6-4984-BF71-C7B75908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FE27-A79E-441F-9545-216902E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657C-FA47-4102-9C61-567E880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2385-ED23-4310-AD7F-4245953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90A-5820-43B1-897D-0083A6A3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7493-6580-4AD4-AE27-A375BB2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32CE-2EAD-42F5-9F9D-ECB52D7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3001-2B88-4CAD-9180-1CCB05C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6106-C3B1-42A8-AB70-2ECDCAB4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CCAB-6995-4BFC-945F-5828888E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21D41-EE74-4B49-9224-DE9E695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3EF9-0178-466E-8CB6-DAE19DB0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D189-8E82-4ABB-9CF0-F426AE78A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AF25-EC8E-4E4C-BCE0-6880FDA81677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3266-1B39-4550-A084-D9C856717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4627-3816-4375-840E-3A681BDF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C78DB-DDB9-4684-8A1E-D7A85187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9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Meerhoff</dc:creator>
  <cp:lastModifiedBy>Joaquín Meerhoff</cp:lastModifiedBy>
  <cp:revision>1</cp:revision>
  <dcterms:created xsi:type="dcterms:W3CDTF">2021-09-28T18:17:07Z</dcterms:created>
  <dcterms:modified xsi:type="dcterms:W3CDTF">2021-09-28T18:21:16Z</dcterms:modified>
</cp:coreProperties>
</file>