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vetica Neue" panose="02000503000000020004" pitchFamily="2" charset="0"/>
      <p:regular r:id="rId9"/>
      <p:bold r:id="rId10"/>
      <p:italic r:id="rId11"/>
      <p:boldItalic r:id="rId12"/>
    </p:embeddedFont>
    <p:embeddedFont>
      <p:font typeface="Helvetica Neue Light" panose="02000403000000020004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Medium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01C82-5284-4CAD-90BA-14C673905F9A}">
  <a:tblStyle styleId="{C3E01C82-5284-4CAD-90BA-14C673905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cbde98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73cbde98be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0" y="562488"/>
            <a:ext cx="8229600" cy="6376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slide with quotes">
  <p:cSld name="Vision slide with quote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1"/>
          <p:cNvSpPr/>
          <p:nvPr/>
        </p:nvSpPr>
        <p:spPr>
          <a:xfrm>
            <a:off x="468311" y="1144191"/>
            <a:ext cx="1460503" cy="35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0"/>
              <a:buFont typeface="Arial"/>
              <a:buNone/>
            </a:pPr>
            <a:r>
              <a:rPr lang="en-US" sz="2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7326313" y="3315891"/>
            <a:ext cx="1460502" cy="35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0"/>
              <a:buFont typeface="Arial"/>
              <a:buNone/>
            </a:pPr>
            <a:r>
              <a:rPr lang="en-US" sz="2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1928209" y="1803968"/>
            <a:ext cx="5397970" cy="255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marR="0" lvl="0" indent="-228600" algn="ctr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44500" algn="ctr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  <a:defRPr sz="3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560300"/>
            <a:ext cx="8229600" cy="124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">
  <p:cSld name="Case stu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67" name="Google Shape;67;p12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165544"/>
            <a:ext cx="6350000" cy="3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57200" y="502994"/>
            <a:ext cx="8229600" cy="186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Helvetica Neue Light"/>
              <a:buNone/>
              <a:defRPr sz="1300" b="0" i="0" u="none" strike="noStrike" cap="none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Helvetica Neue Light"/>
              <a:buNone/>
              <a:defRPr sz="1300" b="0" i="0" u="none" strike="noStrike" cap="none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Helvetica Neue Light"/>
              <a:buNone/>
              <a:defRPr sz="1300" b="0" i="0" u="none" strike="noStrike" cap="none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Helvetica Neue Light"/>
              <a:buNone/>
              <a:defRPr sz="1300" b="0" i="0" u="none" strike="noStrike" cap="none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Helvetica Neue Light"/>
              <a:buNone/>
              <a:defRPr sz="1300" b="0" i="0" u="none" strike="noStrike" cap="none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194953"/>
            <a:ext cx="8229600" cy="39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18979" y="4890534"/>
            <a:ext cx="2133601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June 2015</a:t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560785"/>
            <a:ext cx="8229600" cy="63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194953"/>
            <a:ext cx="8229600" cy="39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29" name="Google Shape;29;p6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560785"/>
            <a:ext cx="8229600" cy="63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193796"/>
            <a:ext cx="4038600" cy="39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560785"/>
            <a:ext cx="8229600" cy="109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651000"/>
            <a:ext cx="40386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7200" y="3600450"/>
            <a:ext cx="82296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57200" y="4025503"/>
            <a:ext cx="8229600" cy="84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iling heads">
  <p:cSld name="Smiling head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57200" y="529250"/>
            <a:ext cx="8229600" cy="185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532467" y="3530410"/>
            <a:ext cx="2269067" cy="157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graphies Slide">
  <p:cSld name="Biographies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6525755" y="4890532"/>
            <a:ext cx="2466477" cy="20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Tyk</a:t>
            </a:r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104588" y="4899959"/>
            <a:ext cx="8919883" cy="1"/>
          </a:xfrm>
          <a:prstGeom prst="straightConnector1">
            <a:avLst/>
          </a:prstGeom>
          <a:noFill/>
          <a:ln w="12700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57200" y="560785"/>
            <a:ext cx="8229600" cy="6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490662" y="1243804"/>
            <a:ext cx="2909890" cy="228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  <a:defRPr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11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11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194953"/>
            <a:ext cx="8229600" cy="39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619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8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kTechnologies/tyk-sre-assign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261" y="4173272"/>
            <a:ext cx="938654" cy="47999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564849" y="626034"/>
            <a:ext cx="25386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Roboto Medium"/>
              <a:buNone/>
            </a:pPr>
            <a:endParaRPr sz="1200" b="0" i="0" u="none" strike="noStrike" cap="none">
              <a:solidFill>
                <a:srgbClr val="A5A5A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64850" y="876374"/>
            <a:ext cx="77724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Tyk Site Reliability Engineer Assignment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 rotWithShape="1">
          <a:blip r:embed="rId3">
            <a:alphaModFix/>
          </a:blip>
          <a:srcRect t="-1480" b="14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847114" y="489388"/>
            <a:ext cx="77724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</a:rPr>
              <a:t>The Assignment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 rot="5400000">
            <a:off x="-297423" y="297458"/>
            <a:ext cx="835500" cy="240600"/>
          </a:xfrm>
          <a:prstGeom prst="rect">
            <a:avLst/>
          </a:prstGeom>
          <a:solidFill>
            <a:srgbClr val="00D9BA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082900" y="2644223"/>
            <a:ext cx="1688400" cy="19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53500" y="898650"/>
            <a:ext cx="7426200" cy="3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 new employee you’ve just inherited an incomplete internal tool. This tool’s purpose is to help the SRE team with the goal of keeping the workloads on a Kubernetes cluster reliable and secure.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There’s a number of user stories that come with this project, among them: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an SRE I want to know whether all the deployments in the k8s cluster have as many healthy pods as requested by the respective `Deployment` spec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an SRE I want to prevent two workloads defined by k8s namespaces and label selectors from being able to exchange any network activity on demand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an SRE I want to always know whether this tool can successfully communicate with the configured k8s API server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an application developer I want to build this application into a container image when I push a commit to the `main` branch of its repository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an application developer I want to be able to deploy this application into a Kubernetes cluster using Helm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Please find the project (available in Go and Python for your choice) at </a:t>
            </a:r>
            <a:r>
              <a:rPr lang="en-US" sz="800" b="1" u="sng">
                <a:solidFill>
                  <a:srgbClr val="00D9BA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https://github.com/TykTechnologies/tyk-sre-assignment</a:t>
            </a: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clone the repository and complete as many user stories as you can. At least 2 “As an SRE” and at least 1 “As an application developer” stories are required. Then push your changes to your clone on Github and share it with us before the interview.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Make sure all the automated tests that already existed or created by you are passing before sharing the project.</a:t>
            </a: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During the interview you will have 20 minutes to present your project to the reviewers. The remaining time will be used to discuss the operational concerns based on this project.</a:t>
            </a:r>
            <a:endParaRPr sz="800" b="1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900" i="1">
                <a:solidFill>
                  <a:srgbClr val="494949"/>
                </a:solidFill>
                <a:highlight>
                  <a:srgbClr val="F0F0F0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900" i="1">
              <a:solidFill>
                <a:srgbClr val="494949"/>
              </a:solidFill>
              <a:highlight>
                <a:srgbClr val="F0F0F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57200"/>
      </a:accent1>
      <a:accent2>
        <a:srgbClr val="CF0360"/>
      </a:accent2>
      <a:accent3>
        <a:srgbClr val="970074"/>
      </a:accent3>
      <a:accent4>
        <a:srgbClr val="0078CA"/>
      </a:accent4>
      <a:accent5>
        <a:srgbClr val="00796B"/>
      </a:accent5>
      <a:accent6>
        <a:srgbClr val="7195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57200"/>
      </a:accent1>
      <a:accent2>
        <a:srgbClr val="CF0360"/>
      </a:accent2>
      <a:accent3>
        <a:srgbClr val="970074"/>
      </a:accent3>
      <a:accent4>
        <a:srgbClr val="0078CA"/>
      </a:accent4>
      <a:accent5>
        <a:srgbClr val="00796B"/>
      </a:accent5>
      <a:accent6>
        <a:srgbClr val="7195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Macintosh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Helvetica Neue Light</vt:lpstr>
      <vt:lpstr>Roboto Medium</vt:lpstr>
      <vt:lpstr>Calibri</vt:lpstr>
      <vt:lpstr>Arial</vt:lpstr>
      <vt:lpstr>Open Sans</vt:lpstr>
      <vt:lpstr>Helvetica Neue</vt:lpstr>
      <vt:lpstr>Default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Georgia Would</cp:lastModifiedBy>
  <cp:revision>1</cp:revision>
  <dcterms:modified xsi:type="dcterms:W3CDTF">2023-04-13T08:42:55Z</dcterms:modified>
</cp:coreProperties>
</file>