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66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1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19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07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1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7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325" r:id="rId12"/>
    <p:sldLayoutId id="2147484326" r:id="rId13"/>
    <p:sldLayoutId id="2147484327" r:id="rId14"/>
    <p:sldLayoutId id="2147484328" r:id="rId15"/>
    <p:sldLayoutId id="2147484329" r:id="rId16"/>
    <p:sldLayoutId id="21474843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Sentido de lo Sagrado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Fe Católica frente a la Indiferencia Moderna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Teología de lo Sagrado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 Teológica</a:t>
            </a:r>
          </a:p>
          <a:p>
            <a:r>
              <a:t>Jesucristo es sagrado por su humanidad.</a:t>
            </a:r>
          </a:p>
          <a:p>
            <a:r>
              <a:t>Distinción entre santo y sagrado.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Secularización y Desacralización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Impacto Moderno en lo Sagrado</a:t>
            </a:r>
          </a:p>
          <a:p>
            <a:r>
              <a:t>Pérdida de sensibilidad para lo sagrado en Occidente.</a:t>
            </a:r>
          </a:p>
          <a:p>
            <a:r>
              <a:t>Consecuencias espirituales de esta pérdida.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Espiritualidad Cristiana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Amor a lo Sagrado</a:t>
            </a:r>
          </a:p>
          <a:p>
            <a:r>
              <a:t>Importancia del orden sacral en la espiritualidad católica.</a:t>
            </a:r>
          </a:p>
          <a:p>
            <a:r>
              <a:t>Búsqueda del Santo en las cosas sagradas de la Iglesia.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Tendencia de lo Sagrado a la Manifestación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Visibilidad de lo Sagrado</a:t>
            </a:r>
          </a:p>
          <a:p>
            <a:r>
              <a:t>Lo sagrado como signo claro y visible.</a:t>
            </a:r>
          </a:p>
          <a:p>
            <a:r>
              <a:t>Ejemplos: templos, vestimentas religiosas, campanas, canto religioso.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Relevancia de lo Sagrado Hoy</a:t>
            </a:r>
          </a:p>
          <a:p>
            <a:r>
              <a:t>Importancia de mantener y respetar las formas sagradas.</a:t>
            </a:r>
          </a:p>
          <a:p>
            <a:r>
              <a:t>Papel de lo sagrado en la identidad y misión de la Iglesia.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 Tradicional y la Biblia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Iglesia vive de la Biblia y de la Tradición.</a:t>
            </a:r>
          </a:p>
          <a:p>
            <a:r>
              <a:t>Importancia igual de ambos según el Vaticano II (DV 9).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 Iglesia y la Tradición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Biblia nace de la Tradición.</a:t>
            </a:r>
          </a:p>
          <a:p>
            <a:r>
              <a:t>Sin la luz de la Tradición, la Biblia no nos valdría para nada.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 Sagrado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 de lo Sagrado</a:t>
            </a:r>
          </a:p>
          <a:p>
            <a:r>
              <a:t>Algo apartado o consagrado para un propósito espiritual.</a:t>
            </a:r>
          </a:p>
          <a:p>
            <a:r>
              <a:t>Considerado digno de respeto o veneración especial.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 Sagrado vs. Lo Profano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Distinción entre lo Sagrado y lo Profano</a:t>
            </a:r>
          </a:p>
          <a:p>
            <a:r>
              <a:t>Lo sagrado está conectado con la divinidad.</a:t>
            </a:r>
          </a:p>
          <a:p>
            <a:r>
              <a:t>Lo profano refiere a lo ordinario y cotidiano.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Manifestaciones de lo Sagrado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Diversas Formas de lo Sagrado</a:t>
            </a:r>
          </a:p>
          <a:p>
            <a:r>
              <a:t>- Objetos Sagrados: libros religiosos, reliquias, etc.</a:t>
            </a:r>
          </a:p>
          <a:p>
            <a:r>
              <a:t>- Lugares Sagrados: templos, santuarios, etc.</a:t>
            </a:r>
          </a:p>
          <a:p>
            <a:r>
              <a:t>- Personas Sagradas: sacerdotes, monjes, etc.</a:t>
            </a:r>
          </a:p>
          <a:p>
            <a:r>
              <a:t>- Textos Sagrados: Biblia, Corán, etc.</a:t>
            </a:r>
          </a:p>
          <a:p>
            <a:r>
              <a:t>- Tiempo Sagrado: días santos, festivales, etc.</a:t>
            </a:r>
          </a:p>
          <a:p>
            <a:r>
              <a:t>- Acciones Sagradas: rituales, ceremonias,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Continuidad de lo Sagrado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 lo Pagano a lo Cristiano</a:t>
            </a:r>
          </a:p>
          <a:p>
            <a:r>
              <a:t>La gracia perfecciona la naturaleza.</a:t>
            </a:r>
          </a:p>
          <a:p>
            <a:r>
              <a:t>Continuidad desde religiosidades naturales hasta la adoración cristiana.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 Sagrado Judío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Sacralidad en el Judaísmo</a:t>
            </a:r>
          </a:p>
          <a:p>
            <a:r>
              <a:t>Orden de sacralidades: fiestas, sacerdocio, lugares, etc.</a:t>
            </a:r>
          </a:p>
          <a:p>
            <a:r>
              <a:t>Israel como pueblo sagrado.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 Sagrado Cristiano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Cristo y la Sacralidad Cristiana</a:t>
            </a:r>
          </a:p>
          <a:p>
            <a:r>
              <a:t>Cristo como sagrado absoluto.</a:t>
            </a:r>
          </a:p>
          <a:p>
            <a:r>
              <a:t>La Iglesia como 'sacramento universal de salvación'.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11</TotalTime>
  <Words>391</Words>
  <Application>Microsoft Office PowerPoint</Application>
  <PresentationFormat>Presentación en pantalla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Sala de reuniones Ion</vt:lpstr>
      <vt:lpstr>El Sentido de lo Sagrado</vt:lpstr>
      <vt:lpstr>Lo Tradicional y la Biblia</vt:lpstr>
      <vt:lpstr>La Iglesia y la Tradición</vt:lpstr>
      <vt:lpstr>Lo Sagrado</vt:lpstr>
      <vt:lpstr>Lo Sagrado vs. Lo Profano</vt:lpstr>
      <vt:lpstr>Manifestaciones de lo Sagrado</vt:lpstr>
      <vt:lpstr>Continuidad de lo Sagrado</vt:lpstr>
      <vt:lpstr>Lo Sagrado Judío</vt:lpstr>
      <vt:lpstr>Lo Sagrado Cristiano</vt:lpstr>
      <vt:lpstr>Teología de lo Sagrado</vt:lpstr>
      <vt:lpstr>Secularización y Desacralización</vt:lpstr>
      <vt:lpstr>Espiritualidad Cristiana</vt:lpstr>
      <vt:lpstr>Tendencia de lo Sagrado a la Manifestación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Sentido de lo Sagrado</dc:title>
  <dc:subject/>
  <dc:creator/>
  <cp:keywords/>
  <dc:description>generated using python-pptx</dc:description>
  <cp:lastModifiedBy>Agustín Comolli</cp:lastModifiedBy>
  <cp:revision>3</cp:revision>
  <dcterms:created xsi:type="dcterms:W3CDTF">2013-01-27T09:14:16Z</dcterms:created>
  <dcterms:modified xsi:type="dcterms:W3CDTF">2024-05-31T15:13:17Z</dcterms:modified>
  <cp:category/>
</cp:coreProperties>
</file>