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TypeScript </a:t>
            </a:r>
            <a:r>
              <a:rPr lang="es-AR" sz="2800" dirty="0"/>
              <a:t>(</a:t>
            </a:r>
            <a:r>
              <a:rPr lang="es-AR" sz="2800" dirty="0" smtClean="0"/>
              <a:t>parte3 </a:t>
            </a:r>
            <a:r>
              <a:rPr lang="es-AR" sz="2800" dirty="0" err="1" smtClean="0"/>
              <a:t>tsconfig.ts</a:t>
            </a:r>
            <a:r>
              <a:rPr lang="es-AR" sz="2800" dirty="0" smtClean="0"/>
              <a:t>)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</a:t>
            </a:r>
          </a:p>
          <a:p>
            <a:r>
              <a:rPr lang="es-AR" dirty="0"/>
              <a:t>UTNFRA – Técnico Superior en Programación --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79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9556589" cy="884853"/>
          </a:xfrm>
        </p:spPr>
        <p:txBody>
          <a:bodyPr/>
          <a:lstStyle/>
          <a:p>
            <a:r>
              <a:rPr lang="es-AR" dirty="0" smtClean="0"/>
              <a:t>Cambiar versión de JavaScript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649894"/>
            <a:ext cx="10181740" cy="2362200"/>
          </a:xfrm>
        </p:spPr>
        <p:txBody>
          <a:bodyPr>
            <a:normAutofit/>
          </a:bodyPr>
          <a:lstStyle/>
          <a:p>
            <a:r>
              <a:rPr lang="es-AR" sz="2400" dirty="0" smtClean="0"/>
              <a:t>Si queremos cambiar la versión de </a:t>
            </a:r>
            <a:r>
              <a:rPr lang="es-AR" sz="2400" dirty="0" err="1" smtClean="0"/>
              <a:t>ECMAScript</a:t>
            </a:r>
            <a:r>
              <a:rPr lang="es-AR" sz="2400" dirty="0" smtClean="0"/>
              <a:t> (</a:t>
            </a:r>
            <a:r>
              <a:rPr lang="es-AR" sz="2400" dirty="0" err="1" smtClean="0"/>
              <a:t>javaScript</a:t>
            </a:r>
            <a:r>
              <a:rPr lang="es-AR" sz="2400" dirty="0" smtClean="0"/>
              <a:t>) a la cual queremos transpilar debemos indicarlo en el archivo tsconfig.json modificando la opción del compilador target.</a:t>
            </a:r>
          </a:p>
          <a:p>
            <a:r>
              <a:rPr lang="es-AR" sz="2400" dirty="0" smtClean="0"/>
              <a:t>Por Ejemplo:                    “target” : “es6”</a:t>
            </a:r>
          </a:p>
          <a:p>
            <a:r>
              <a:rPr lang="es-AR" sz="2400" dirty="0" smtClean="0"/>
              <a:t>O por consola:               </a:t>
            </a:r>
            <a:r>
              <a:rPr lang="es-AR" sz="2400" dirty="0" err="1" smtClean="0"/>
              <a:t>tsc</a:t>
            </a:r>
            <a:r>
              <a:rPr lang="es-AR" sz="2400" dirty="0" smtClean="0"/>
              <a:t> </a:t>
            </a:r>
            <a:r>
              <a:rPr lang="es-AR" sz="2400" dirty="0" err="1" smtClean="0"/>
              <a:t>app.ts</a:t>
            </a:r>
            <a:r>
              <a:rPr lang="es-AR" sz="2400" dirty="0" smtClean="0"/>
              <a:t> –target es6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152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648" y="673359"/>
            <a:ext cx="8825659" cy="940837"/>
          </a:xfrm>
        </p:spPr>
        <p:txBody>
          <a:bodyPr/>
          <a:lstStyle/>
          <a:p>
            <a:r>
              <a:rPr lang="es-AR" dirty="0" smtClean="0"/>
              <a:t>Modo “Observador”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061648" y="3200400"/>
            <a:ext cx="10144417" cy="2362200"/>
          </a:xfrm>
        </p:spPr>
        <p:txBody>
          <a:bodyPr>
            <a:noAutofit/>
          </a:bodyPr>
          <a:lstStyle/>
          <a:p>
            <a:r>
              <a:rPr lang="es-AR" sz="2400" dirty="0" smtClean="0"/>
              <a:t>Podemos hacer que TypeScript identifique cambios en los archivos y haga la transpilación de manera automática. Para ello debemos agregar un watch por consola mediante el siguiente comando:</a:t>
            </a:r>
          </a:p>
          <a:p>
            <a:endParaRPr lang="es-AR" sz="2400" dirty="0" smtClean="0"/>
          </a:p>
          <a:p>
            <a:r>
              <a:rPr lang="es-AR" sz="2400" dirty="0"/>
              <a:t>	</a:t>
            </a:r>
            <a:r>
              <a:rPr lang="es-AR" sz="2400" dirty="0" smtClean="0"/>
              <a:t>                                  </a:t>
            </a:r>
            <a:r>
              <a:rPr lang="es-AR" sz="2400" dirty="0" err="1" smtClean="0"/>
              <a:t>tsc</a:t>
            </a:r>
            <a:r>
              <a:rPr lang="es-AR" sz="2400" dirty="0" smtClean="0"/>
              <a:t> –w  </a:t>
            </a:r>
            <a:r>
              <a:rPr lang="es-AR" sz="2400" dirty="0" err="1" smtClean="0"/>
              <a:t>ó</a:t>
            </a:r>
            <a:r>
              <a:rPr lang="es-AR" sz="2400" dirty="0" smtClean="0"/>
              <a:t>   </a:t>
            </a:r>
            <a:r>
              <a:rPr lang="es-AR" sz="2400" dirty="0" err="1" smtClean="0"/>
              <a:t>tsc</a:t>
            </a:r>
            <a:r>
              <a:rPr lang="es-AR" sz="2400" dirty="0" smtClean="0"/>
              <a:t> –watch</a:t>
            </a:r>
          </a:p>
          <a:p>
            <a:endParaRPr lang="es-AR" sz="2400" dirty="0" smtClean="0"/>
          </a:p>
          <a:p>
            <a:r>
              <a:rPr lang="es-AR" sz="2400" dirty="0" smtClean="0"/>
              <a:t>Para dejar de “observar” se debe teclear en la consola </a:t>
            </a:r>
            <a:r>
              <a:rPr lang="es-AR" sz="2400" dirty="0" err="1" smtClean="0"/>
              <a:t>ctrl</a:t>
            </a:r>
            <a:r>
              <a:rPr lang="es-AR" sz="2400" dirty="0" smtClean="0"/>
              <a:t> + c</a:t>
            </a:r>
          </a:p>
          <a:p>
            <a:r>
              <a:rPr lang="es-A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553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763555"/>
          </a:xfrm>
        </p:spPr>
        <p:txBody>
          <a:bodyPr/>
          <a:lstStyle/>
          <a:p>
            <a:r>
              <a:rPr lang="es-AR" dirty="0"/>
              <a:t>t</a:t>
            </a:r>
            <a:r>
              <a:rPr lang="es-AR" dirty="0" smtClean="0"/>
              <a:t>sconfig.json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957803"/>
            <a:ext cx="8825659" cy="2362200"/>
          </a:xfrm>
        </p:spPr>
        <p:txBody>
          <a:bodyPr/>
          <a:lstStyle/>
          <a:p>
            <a:r>
              <a:rPr lang="es-AR" dirty="0" smtClean="0"/>
              <a:t>La presencia del archivo tsconfig.json en un directorio indica que es un directorio raíz de un proyecto TypeScript. </a:t>
            </a:r>
          </a:p>
          <a:p>
            <a:r>
              <a:rPr lang="es-AR" dirty="0" smtClean="0"/>
              <a:t>En este archivo se puede configurar entre otras cosas las opciones del compilador</a:t>
            </a:r>
            <a:r>
              <a:rPr lang="es-AR" dirty="0" smtClean="0"/>
              <a:t>.</a:t>
            </a:r>
          </a:p>
          <a:p>
            <a:r>
              <a:rPr lang="es-AR" dirty="0" smtClean="0"/>
              <a:t>Para generar el archivo tsconfig.json debemos escribir en una terminal el siguiente comando: </a:t>
            </a:r>
            <a:r>
              <a:rPr lang="es-AR" dirty="0" err="1" smtClean="0"/>
              <a:t>tsc</a:t>
            </a:r>
            <a:r>
              <a:rPr lang="es-AR" dirty="0" smtClean="0"/>
              <a:t> --</a:t>
            </a:r>
            <a:r>
              <a:rPr lang="es-AR" dirty="0" err="1" smtClean="0"/>
              <a:t>init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5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97901" y="856357"/>
            <a:ext cx="85126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Menlo"/>
              </a:rPr>
              <a:t>{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compilerOptions</a:t>
            </a:r>
            <a:r>
              <a:rPr lang="es-AR" sz="1600" dirty="0">
                <a:latin typeface="Menlo"/>
              </a:rPr>
              <a:t>": </a:t>
            </a:r>
            <a:r>
              <a:rPr lang="es-AR" sz="1600" dirty="0" smtClean="0">
                <a:latin typeface="Menlo"/>
              </a:rPr>
              <a:t>{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"module": "</a:t>
            </a:r>
            <a:r>
              <a:rPr lang="es-AR" sz="1600" dirty="0" err="1">
                <a:latin typeface="Menlo"/>
              </a:rPr>
              <a:t>commonjs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noImplicitAny</a:t>
            </a:r>
            <a:r>
              <a:rPr lang="es-AR" sz="1600" dirty="0">
                <a:latin typeface="Menlo"/>
              </a:rPr>
              <a:t>": true,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removeComments</a:t>
            </a:r>
            <a:r>
              <a:rPr lang="es-AR" sz="1600" dirty="0">
                <a:latin typeface="Menlo"/>
              </a:rPr>
              <a:t>": true</a:t>
            </a:r>
            <a:r>
              <a:rPr lang="es-AR" sz="1600" dirty="0" smtClean="0">
                <a:latin typeface="Menlo"/>
              </a:rPr>
              <a:t>,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preserveConstEnums</a:t>
            </a:r>
            <a:r>
              <a:rPr lang="es-AR" sz="1600" dirty="0">
                <a:latin typeface="Menlo"/>
              </a:rPr>
              <a:t>": true</a:t>
            </a:r>
            <a:r>
              <a:rPr lang="es-AR" sz="1600" dirty="0" smtClean="0">
                <a:latin typeface="Menlo"/>
              </a:rPr>
              <a:t>,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sourceMap</a:t>
            </a:r>
            <a:r>
              <a:rPr lang="es-AR" sz="1600" dirty="0">
                <a:latin typeface="Menlo"/>
              </a:rPr>
              <a:t>": true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}, </a:t>
            </a: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>
                <a:latin typeface="Menlo"/>
              </a:rPr>
              <a:t>files": [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core.ts</a:t>
            </a:r>
            <a:r>
              <a:rPr lang="es-AR" sz="1600" dirty="0">
                <a:latin typeface="Menlo"/>
              </a:rPr>
              <a:t>", </a:t>
            </a:r>
            <a:r>
              <a:rPr lang="es-AR" sz="1600" dirty="0" smtClean="0">
                <a:latin typeface="Menlo"/>
              </a:rPr>
              <a:t>“</a:t>
            </a:r>
          </a:p>
          <a:p>
            <a:r>
              <a:rPr lang="es-AR" sz="1600" dirty="0" err="1" smtClean="0">
                <a:latin typeface="Menlo"/>
              </a:rPr>
              <a:t>sys.ts</a:t>
            </a:r>
            <a:r>
              <a:rPr lang="es-AR" sz="1600" dirty="0" smtClean="0">
                <a:latin typeface="Menlo"/>
              </a:rPr>
              <a:t>",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types.ts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scanner.ts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parser.ts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utilities.ts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binder.ts</a:t>
            </a:r>
            <a:r>
              <a:rPr lang="es-AR" sz="1600" dirty="0" smtClean="0">
                <a:latin typeface="Menlo"/>
              </a:rPr>
              <a:t>",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checker.ts</a:t>
            </a:r>
            <a:r>
              <a:rPr lang="es-AR" sz="1600" dirty="0" smtClean="0">
                <a:latin typeface="Menlo"/>
              </a:rPr>
              <a:t>",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emitter.ts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program.ts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commandLineParser.ts</a:t>
            </a:r>
            <a:r>
              <a:rPr lang="es-AR" sz="1600" dirty="0">
                <a:latin typeface="Menlo"/>
              </a:rPr>
              <a:t>",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tsc.ts</a:t>
            </a:r>
            <a:r>
              <a:rPr lang="es-AR" sz="1600" dirty="0" smtClean="0">
                <a:latin typeface="Menlo"/>
              </a:rPr>
              <a:t>",</a:t>
            </a:r>
          </a:p>
          <a:p>
            <a:r>
              <a:rPr lang="es-AR" sz="1600" dirty="0" smtClean="0">
                <a:latin typeface="Menlo"/>
              </a:rPr>
              <a:t> </a:t>
            </a:r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diagnosticInformationMap.generated.ts</a:t>
            </a:r>
            <a:r>
              <a:rPr lang="es-AR" sz="1600" dirty="0">
                <a:latin typeface="Menlo"/>
              </a:rPr>
              <a:t>" </a:t>
            </a:r>
            <a:endParaRPr lang="es-AR" sz="1600" dirty="0" smtClean="0">
              <a:latin typeface="Menlo"/>
            </a:endParaRPr>
          </a:p>
          <a:p>
            <a:r>
              <a:rPr lang="es-AR" sz="1600" dirty="0" smtClean="0">
                <a:latin typeface="Menlo"/>
              </a:rPr>
              <a:t>] </a:t>
            </a:r>
          </a:p>
          <a:p>
            <a:r>
              <a:rPr lang="es-AR" sz="1600" dirty="0" smtClean="0">
                <a:latin typeface="Menlo"/>
              </a:rPr>
              <a:t>}</a:t>
            </a:r>
            <a:endParaRPr lang="es-AR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474237" y="503853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de archivo tsconfig.json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01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268" y="1017037"/>
            <a:ext cx="8825659" cy="1981200"/>
          </a:xfrm>
        </p:spPr>
        <p:txBody>
          <a:bodyPr/>
          <a:lstStyle/>
          <a:p>
            <a:r>
              <a:rPr lang="es-AR" dirty="0" err="1"/>
              <a:t>s</a:t>
            </a:r>
            <a:r>
              <a:rPr lang="es-AR" dirty="0" err="1" smtClean="0"/>
              <a:t>ourceMap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94913" y="2998237"/>
            <a:ext cx="8825659" cy="2362200"/>
          </a:xfrm>
        </p:spPr>
        <p:txBody>
          <a:bodyPr>
            <a:normAutofit lnSpcReduction="10000"/>
          </a:bodyPr>
          <a:lstStyle/>
          <a:p>
            <a:r>
              <a:rPr lang="es-AR" sz="2800" dirty="0" err="1" smtClean="0"/>
              <a:t>sourceMap</a:t>
            </a:r>
            <a:r>
              <a:rPr lang="es-AR" sz="2800" dirty="0" smtClean="0"/>
              <a:t> nos permite depurar el código </a:t>
            </a:r>
            <a:r>
              <a:rPr lang="es-AR" sz="2800" dirty="0" err="1" smtClean="0"/>
              <a:t>typeScript</a:t>
            </a:r>
            <a:r>
              <a:rPr lang="es-AR" sz="2800" dirty="0" smtClean="0"/>
              <a:t> directamente en la consola del navegador</a:t>
            </a:r>
          </a:p>
          <a:p>
            <a:r>
              <a:rPr lang="es-AR" sz="2800" dirty="0"/>
              <a:t>	</a:t>
            </a:r>
            <a:r>
              <a:rPr lang="es-AR" sz="2800" dirty="0" smtClean="0"/>
              <a:t>					</a:t>
            </a:r>
          </a:p>
          <a:p>
            <a:r>
              <a:rPr lang="es-AR" sz="2800" dirty="0"/>
              <a:t>	</a:t>
            </a:r>
            <a:r>
              <a:rPr lang="es-AR" sz="2800" dirty="0" smtClean="0"/>
              <a:t>						“</a:t>
            </a:r>
            <a:r>
              <a:rPr lang="es-AR" sz="2800" dirty="0" err="1" smtClean="0"/>
              <a:t>sourceMap</a:t>
            </a:r>
            <a:r>
              <a:rPr lang="es-AR" sz="2800" dirty="0" smtClean="0"/>
              <a:t>” = true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6778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68085"/>
            <a:ext cx="9267340" cy="1677955"/>
          </a:xfrm>
        </p:spPr>
        <p:txBody>
          <a:bodyPr/>
          <a:lstStyle/>
          <a:p>
            <a:r>
              <a:rPr lang="es-AR" sz="3200" dirty="0" smtClean="0"/>
              <a:t>Toda la información acerca de tsconfig.json</a:t>
            </a:r>
            <a:endParaRPr lang="es-AR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482" y="1307062"/>
            <a:ext cx="9161787" cy="49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Remover comentarios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789852"/>
            <a:ext cx="10181740" cy="3424335"/>
          </a:xfrm>
        </p:spPr>
        <p:txBody>
          <a:bodyPr>
            <a:normAutofit/>
          </a:bodyPr>
          <a:lstStyle/>
          <a:p>
            <a:r>
              <a:rPr lang="es-AR" sz="2400" dirty="0" smtClean="0"/>
              <a:t>Si no queremos que alguien pueda leer los comentarios que tenemos en el código TypeScript podemos removerlos fácilmente agregando en el archivo tsconfig.json la siguiente línea:</a:t>
            </a:r>
          </a:p>
          <a:p>
            <a:r>
              <a:rPr lang="es-AR" sz="2400" dirty="0"/>
              <a:t>	</a:t>
            </a:r>
            <a:r>
              <a:rPr lang="es-AR" sz="2400" dirty="0" smtClean="0"/>
              <a:t>						“</a:t>
            </a:r>
            <a:r>
              <a:rPr lang="es-AR" sz="2400" dirty="0" err="1" smtClean="0"/>
              <a:t>removeComments</a:t>
            </a:r>
            <a:r>
              <a:rPr lang="es-AR" sz="2400" dirty="0" smtClean="0"/>
              <a:t>” : true</a:t>
            </a:r>
          </a:p>
          <a:p>
            <a:r>
              <a:rPr lang="es-AR" sz="2400" dirty="0" smtClean="0"/>
              <a:t>Si queremos que algún comentario quede en el .</a:t>
            </a:r>
            <a:r>
              <a:rPr lang="es-AR" sz="2400" dirty="0" err="1" smtClean="0"/>
              <a:t>js</a:t>
            </a:r>
            <a:r>
              <a:rPr lang="es-AR" sz="2400" dirty="0" smtClean="0"/>
              <a:t> debemos escribirlo de la siguiente manera: /*!           */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408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214535"/>
            <a:ext cx="8825659" cy="940837"/>
          </a:xfrm>
        </p:spPr>
        <p:txBody>
          <a:bodyPr/>
          <a:lstStyle/>
          <a:p>
            <a:r>
              <a:rPr lang="es-AR" dirty="0" smtClean="0"/>
              <a:t>Incluir y excluir archivos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1446244"/>
            <a:ext cx="9995129" cy="5019869"/>
          </a:xfrm>
        </p:spPr>
        <p:txBody>
          <a:bodyPr>
            <a:normAutofit/>
          </a:bodyPr>
          <a:lstStyle/>
          <a:p>
            <a:r>
              <a:rPr lang="es-AR" sz="2000" dirty="0" smtClean="0"/>
              <a:t>Si quisiéramos que algunos archivos no se incluyan en la transpilación y otros si se deben incluir. Debemos agregar en </a:t>
            </a:r>
            <a:r>
              <a:rPr lang="es-AR" sz="2000" dirty="0" err="1" smtClean="0"/>
              <a:t>en</a:t>
            </a:r>
            <a:r>
              <a:rPr lang="es-AR" sz="2000" dirty="0" smtClean="0"/>
              <a:t> archivo tsconfig.json las directivas necesarias para ello.</a:t>
            </a:r>
          </a:p>
          <a:p>
            <a:r>
              <a:rPr lang="es-AR" sz="2000" dirty="0" smtClean="0"/>
              <a:t>No son opciones del compilador así que las agregamos después.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1346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07502" y="1315616"/>
            <a:ext cx="18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3415004" y="184708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{</a:t>
            </a:r>
          </a:p>
          <a:p>
            <a:r>
              <a:rPr lang="es-AR" dirty="0"/>
              <a:t>	“</a:t>
            </a:r>
            <a:r>
              <a:rPr lang="es-AR" dirty="0" err="1"/>
              <a:t>compilerOptions</a:t>
            </a:r>
            <a:r>
              <a:rPr lang="es-AR" dirty="0"/>
              <a:t>”: {</a:t>
            </a:r>
          </a:p>
          <a:p>
            <a:r>
              <a:rPr lang="es-AR" dirty="0"/>
              <a:t>		“module”: “</a:t>
            </a:r>
            <a:r>
              <a:rPr lang="es-AR" dirty="0" err="1"/>
              <a:t>commonjs</a:t>
            </a:r>
            <a:r>
              <a:rPr lang="es-AR" dirty="0"/>
              <a:t>”,</a:t>
            </a:r>
          </a:p>
          <a:p>
            <a:r>
              <a:rPr lang="es-AR" dirty="0"/>
              <a:t>		“target”: “es5”,</a:t>
            </a:r>
          </a:p>
          <a:p>
            <a:r>
              <a:rPr lang="es-AR" dirty="0"/>
              <a:t>		“</a:t>
            </a:r>
            <a:r>
              <a:rPr lang="es-AR" dirty="0" err="1"/>
              <a:t>noImplicitAny</a:t>
            </a:r>
            <a:r>
              <a:rPr lang="es-AR" dirty="0"/>
              <a:t>”: false,</a:t>
            </a:r>
          </a:p>
          <a:p>
            <a:r>
              <a:rPr lang="es-AR" dirty="0"/>
              <a:t>		“</a:t>
            </a:r>
            <a:r>
              <a:rPr lang="es-AR" dirty="0" err="1"/>
              <a:t>sourceMap</a:t>
            </a:r>
            <a:r>
              <a:rPr lang="es-AR" dirty="0"/>
              <a:t>”: false,</a:t>
            </a:r>
          </a:p>
          <a:p>
            <a:r>
              <a:rPr lang="es-AR" dirty="0"/>
              <a:t>		“</a:t>
            </a:r>
            <a:r>
              <a:rPr lang="es-AR" dirty="0" err="1"/>
              <a:t>removeComments</a:t>
            </a:r>
            <a:r>
              <a:rPr lang="es-AR" dirty="0"/>
              <a:t>”: true</a:t>
            </a:r>
          </a:p>
          <a:p>
            <a:r>
              <a:rPr lang="es-AR" dirty="0"/>
              <a:t>	},</a:t>
            </a:r>
          </a:p>
          <a:p>
            <a:r>
              <a:rPr lang="es-AR" dirty="0"/>
              <a:t>	“</a:t>
            </a:r>
            <a:r>
              <a:rPr lang="es-AR" dirty="0" err="1"/>
              <a:t>include</a:t>
            </a:r>
            <a:r>
              <a:rPr lang="es-AR" dirty="0"/>
              <a:t>”: </a:t>
            </a:r>
            <a:r>
              <a:rPr lang="es-AR" dirty="0" smtClean="0"/>
              <a:t>[</a:t>
            </a:r>
          </a:p>
          <a:p>
            <a:r>
              <a:rPr lang="es-AR" dirty="0"/>
              <a:t>	</a:t>
            </a:r>
            <a:r>
              <a:rPr lang="es-AR" dirty="0" smtClean="0"/>
              <a:t>	“app/**/*”</a:t>
            </a:r>
          </a:p>
          <a:p>
            <a:r>
              <a:rPr lang="es-AR" dirty="0"/>
              <a:t>	</a:t>
            </a:r>
            <a:r>
              <a:rPr lang="es-AR" dirty="0" smtClean="0"/>
              <a:t>],</a:t>
            </a:r>
          </a:p>
          <a:p>
            <a:r>
              <a:rPr lang="es-AR" dirty="0"/>
              <a:t>	</a:t>
            </a:r>
            <a:r>
              <a:rPr lang="es-AR" dirty="0" smtClean="0"/>
              <a:t>“</a:t>
            </a:r>
            <a:r>
              <a:rPr lang="es-AR" dirty="0" err="1" smtClean="0"/>
              <a:t>exclude</a:t>
            </a:r>
            <a:r>
              <a:rPr lang="es-AR" dirty="0" smtClean="0"/>
              <a:t>”:[</a:t>
            </a:r>
          </a:p>
          <a:p>
            <a:r>
              <a:rPr lang="es-AR" dirty="0"/>
              <a:t>	</a:t>
            </a:r>
            <a:r>
              <a:rPr lang="es-AR" dirty="0" smtClean="0"/>
              <a:t>“carpeta/”,</a:t>
            </a:r>
          </a:p>
          <a:p>
            <a:r>
              <a:rPr lang="es-AR" dirty="0"/>
              <a:t>	</a:t>
            </a:r>
            <a:r>
              <a:rPr lang="es-AR" dirty="0" smtClean="0"/>
              <a:t>“</a:t>
            </a:r>
            <a:r>
              <a:rPr lang="es-AR" dirty="0" err="1" smtClean="0"/>
              <a:t>src</a:t>
            </a:r>
            <a:r>
              <a:rPr lang="es-AR" dirty="0" smtClean="0"/>
              <a:t>/”</a:t>
            </a:r>
          </a:p>
          <a:p>
            <a:r>
              <a:rPr lang="es-AR" dirty="0"/>
              <a:t>	</a:t>
            </a:r>
            <a:r>
              <a:rPr lang="es-AR" dirty="0" smtClean="0"/>
              <a:t>]</a:t>
            </a:r>
          </a:p>
          <a:p>
            <a:r>
              <a:rPr lang="es-AR" dirty="0"/>
              <a:t>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01012" y="821094"/>
            <a:ext cx="6636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 smtClean="0"/>
              <a:t>“</a:t>
            </a:r>
            <a:r>
              <a:rPr lang="es-AR" sz="4800" dirty="0" err="1" smtClean="0"/>
              <a:t>include</a:t>
            </a:r>
            <a:r>
              <a:rPr lang="es-AR" sz="4800" dirty="0" smtClean="0"/>
              <a:t>” / “</a:t>
            </a:r>
            <a:r>
              <a:rPr lang="es-AR" sz="4800" dirty="0" err="1" smtClean="0"/>
              <a:t>exclude</a:t>
            </a:r>
            <a:r>
              <a:rPr lang="es-AR" sz="4800" dirty="0" smtClean="0"/>
              <a:t>”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33169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 de Salida - </a:t>
            </a:r>
            <a:r>
              <a:rPr lang="es-AR" dirty="0" err="1" smtClean="0"/>
              <a:t>outFile</a:t>
            </a:r>
            <a:r>
              <a:rPr lang="es-AR" dirty="0" smtClean="0"/>
              <a:t> -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2293288" y="2210577"/>
            <a:ext cx="8825659" cy="3854320"/>
          </a:xfrm>
        </p:spPr>
        <p:txBody>
          <a:bodyPr>
            <a:normAutofit/>
          </a:bodyPr>
          <a:lstStyle/>
          <a:p>
            <a:r>
              <a:rPr lang="es-AR" sz="2000" dirty="0" smtClean="0"/>
              <a:t>Podemos transpilar varios archivos en un único archivo de salida.</a:t>
            </a:r>
          </a:p>
          <a:p>
            <a:r>
              <a:rPr lang="es-AR" sz="2000" dirty="0" smtClean="0"/>
              <a:t>Para ello en la consola debemos colocar la siguiente directiva:		</a:t>
            </a:r>
            <a:endParaRPr lang="es-AR" sz="2000" dirty="0"/>
          </a:p>
          <a:p>
            <a:r>
              <a:rPr lang="es-AR" sz="2000" dirty="0" smtClean="0"/>
              <a:t>				</a:t>
            </a:r>
          </a:p>
          <a:p>
            <a:r>
              <a:rPr lang="es-AR" sz="2000" dirty="0"/>
              <a:t>	</a:t>
            </a:r>
            <a:r>
              <a:rPr lang="es-AR" sz="2000" dirty="0" smtClean="0"/>
              <a:t>	                  		</a:t>
            </a:r>
            <a:r>
              <a:rPr lang="en-US" sz="2000" dirty="0" err="1"/>
              <a:t>tsc</a:t>
            </a:r>
            <a:r>
              <a:rPr lang="en-US" sz="2000" dirty="0"/>
              <a:t> --</a:t>
            </a:r>
            <a:r>
              <a:rPr lang="en-US" sz="2000" dirty="0" err="1"/>
              <a:t>outFile</a:t>
            </a:r>
            <a:r>
              <a:rPr lang="en-US" sz="2000" dirty="0"/>
              <a:t> build/app.js ap2 ap1 ap3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8284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369</Words>
  <Application>Microsoft Office PowerPoint</Application>
  <PresentationFormat>Panorámica</PresentationFormat>
  <Paragraphs>77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Menlo</vt:lpstr>
      <vt:lpstr>Wingdings 3</vt:lpstr>
      <vt:lpstr>Ion</vt:lpstr>
      <vt:lpstr>TypeScript (parte3 tsconfig.ts)</vt:lpstr>
      <vt:lpstr>tsconfig.json</vt:lpstr>
      <vt:lpstr>Presentación de PowerPoint</vt:lpstr>
      <vt:lpstr>sourceMap</vt:lpstr>
      <vt:lpstr>Toda la información acerca de tsconfig.json</vt:lpstr>
      <vt:lpstr>Remover comentarios</vt:lpstr>
      <vt:lpstr>Incluir y excluir archivos</vt:lpstr>
      <vt:lpstr>Presentación de PowerPoint</vt:lpstr>
      <vt:lpstr>Archivo de Salida - outFile -</vt:lpstr>
      <vt:lpstr>Cambiar versión de JavaScript</vt:lpstr>
      <vt:lpstr>Modo “Observador”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(parte3)</dc:title>
  <dc:creator>Christian Baus</dc:creator>
  <cp:lastModifiedBy>Christian Baus</cp:lastModifiedBy>
  <cp:revision>26</cp:revision>
  <dcterms:created xsi:type="dcterms:W3CDTF">2017-05-28T01:52:36Z</dcterms:created>
  <dcterms:modified xsi:type="dcterms:W3CDTF">2017-06-06T19:01:36Z</dcterms:modified>
</cp:coreProperties>
</file>