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Krona One"/>
      <p:regular r:id="rId30"/>
    </p:embeddedFont>
    <p:embeddedFont>
      <p:font typeface="Atkinson Hyperlegible"/>
      <p:regular r:id="rId31"/>
      <p:bold r:id="rId32"/>
      <p:italic r:id="rId33"/>
      <p:boldItalic r:id="rId34"/>
    </p:embeddedFont>
    <p:embeddedFont>
      <p:font typeface="Marcellus SC"/>
      <p:regular r:id="rId35"/>
    </p:embeddedFont>
    <p:embeddedFont>
      <p:font typeface="Philosop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09CC58-BE0B-4A86-8894-133309230B7E}">
  <a:tblStyle styleId="{2D09CC58-BE0B-4A86-8894-133309230B7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tkinsonHyperlegible-regular.fntdata"/><Relationship Id="rId30" Type="http://schemas.openxmlformats.org/officeDocument/2006/relationships/font" Target="fonts/KronaOne-regular.fntdata"/><Relationship Id="rId11" Type="http://schemas.openxmlformats.org/officeDocument/2006/relationships/slide" Target="slides/slide6.xml"/><Relationship Id="rId33" Type="http://schemas.openxmlformats.org/officeDocument/2006/relationships/font" Target="fonts/AtkinsonHyperlegible-italic.fntdata"/><Relationship Id="rId10" Type="http://schemas.openxmlformats.org/officeDocument/2006/relationships/slide" Target="slides/slide5.xml"/><Relationship Id="rId32" Type="http://schemas.openxmlformats.org/officeDocument/2006/relationships/font" Target="fonts/AtkinsonHyperlegible-bold.fntdata"/><Relationship Id="rId13" Type="http://schemas.openxmlformats.org/officeDocument/2006/relationships/slide" Target="slides/slide8.xml"/><Relationship Id="rId35" Type="http://schemas.openxmlformats.org/officeDocument/2006/relationships/font" Target="fonts/MarcellusSC-regular.fntdata"/><Relationship Id="rId12" Type="http://schemas.openxmlformats.org/officeDocument/2006/relationships/slide" Target="slides/slide7.xml"/><Relationship Id="rId34" Type="http://schemas.openxmlformats.org/officeDocument/2006/relationships/font" Target="fonts/AtkinsonHyperlegible-boldItalic.fntdata"/><Relationship Id="rId15" Type="http://schemas.openxmlformats.org/officeDocument/2006/relationships/slide" Target="slides/slide10.xml"/><Relationship Id="rId37" Type="http://schemas.openxmlformats.org/officeDocument/2006/relationships/font" Target="fonts/Philosopher-bold.fntdata"/><Relationship Id="rId14" Type="http://schemas.openxmlformats.org/officeDocument/2006/relationships/slide" Target="slides/slide9.xml"/><Relationship Id="rId36" Type="http://schemas.openxmlformats.org/officeDocument/2006/relationships/font" Target="fonts/Philosopher-regular.fntdata"/><Relationship Id="rId17" Type="http://schemas.openxmlformats.org/officeDocument/2006/relationships/slide" Target="slides/slide12.xml"/><Relationship Id="rId39" Type="http://schemas.openxmlformats.org/officeDocument/2006/relationships/font" Target="fonts/Philosopher-boldItalic.fntdata"/><Relationship Id="rId16" Type="http://schemas.openxmlformats.org/officeDocument/2006/relationships/slide" Target="slides/slide11.xml"/><Relationship Id="rId38" Type="http://schemas.openxmlformats.org/officeDocument/2006/relationships/font" Target="fonts/Philosophe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9" name="Shape 2619"/>
        <p:cNvGrpSpPr/>
        <p:nvPr/>
      </p:nvGrpSpPr>
      <p:grpSpPr>
        <a:xfrm>
          <a:off x="0" y="0"/>
          <a:ext cx="0" cy="0"/>
          <a:chOff x="0" y="0"/>
          <a:chExt cx="0" cy="0"/>
        </a:xfrm>
      </p:grpSpPr>
      <p:sp>
        <p:nvSpPr>
          <p:cNvPr id="2620" name="Google Shape;262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1" name="Google Shape;262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3" name="Shape 2753"/>
        <p:cNvGrpSpPr/>
        <p:nvPr/>
      </p:nvGrpSpPr>
      <p:grpSpPr>
        <a:xfrm>
          <a:off x="0" y="0"/>
          <a:ext cx="0" cy="0"/>
          <a:chOff x="0" y="0"/>
          <a:chExt cx="0" cy="0"/>
        </a:xfrm>
      </p:grpSpPr>
      <p:sp>
        <p:nvSpPr>
          <p:cNvPr id="2754" name="Google Shape;275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5" name="Google Shape;27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7" name="Shape 2767"/>
        <p:cNvGrpSpPr/>
        <p:nvPr/>
      </p:nvGrpSpPr>
      <p:grpSpPr>
        <a:xfrm>
          <a:off x="0" y="0"/>
          <a:ext cx="0" cy="0"/>
          <a:chOff x="0" y="0"/>
          <a:chExt cx="0" cy="0"/>
        </a:xfrm>
      </p:grpSpPr>
      <p:sp>
        <p:nvSpPr>
          <p:cNvPr id="2768" name="Google Shape;276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9" name="Google Shape;276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0" name="Shape 2780"/>
        <p:cNvGrpSpPr/>
        <p:nvPr/>
      </p:nvGrpSpPr>
      <p:grpSpPr>
        <a:xfrm>
          <a:off x="0" y="0"/>
          <a:ext cx="0" cy="0"/>
          <a:chOff x="0" y="0"/>
          <a:chExt cx="0" cy="0"/>
        </a:xfrm>
      </p:grpSpPr>
      <p:sp>
        <p:nvSpPr>
          <p:cNvPr id="2781" name="Google Shape;2781;g24e380525e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2" name="Google Shape;2782;g24e380525e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0" name="Google Shape;279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2" name="Shape 2802"/>
        <p:cNvGrpSpPr/>
        <p:nvPr/>
      </p:nvGrpSpPr>
      <p:grpSpPr>
        <a:xfrm>
          <a:off x="0" y="0"/>
          <a:ext cx="0" cy="0"/>
          <a:chOff x="0" y="0"/>
          <a:chExt cx="0" cy="0"/>
        </a:xfrm>
      </p:grpSpPr>
      <p:sp>
        <p:nvSpPr>
          <p:cNvPr id="2803" name="Google Shape;280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4" name="Google Shape;280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9" name="Shape 2819"/>
        <p:cNvGrpSpPr/>
        <p:nvPr/>
      </p:nvGrpSpPr>
      <p:grpSpPr>
        <a:xfrm>
          <a:off x="0" y="0"/>
          <a:ext cx="0" cy="0"/>
          <a:chOff x="0" y="0"/>
          <a:chExt cx="0" cy="0"/>
        </a:xfrm>
      </p:grpSpPr>
      <p:sp>
        <p:nvSpPr>
          <p:cNvPr id="2820" name="Google Shape;2820;g24e380525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1" name="Google Shape;2821;g24e380525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2" name="Shape 2832"/>
        <p:cNvGrpSpPr/>
        <p:nvPr/>
      </p:nvGrpSpPr>
      <p:grpSpPr>
        <a:xfrm>
          <a:off x="0" y="0"/>
          <a:ext cx="0" cy="0"/>
          <a:chOff x="0" y="0"/>
          <a:chExt cx="0" cy="0"/>
        </a:xfrm>
      </p:grpSpPr>
      <p:sp>
        <p:nvSpPr>
          <p:cNvPr id="2833" name="Google Shape;283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4" name="Google Shape;283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7" name="Shape 2847"/>
        <p:cNvGrpSpPr/>
        <p:nvPr/>
      </p:nvGrpSpPr>
      <p:grpSpPr>
        <a:xfrm>
          <a:off x="0" y="0"/>
          <a:ext cx="0" cy="0"/>
          <a:chOff x="0" y="0"/>
          <a:chExt cx="0" cy="0"/>
        </a:xfrm>
      </p:grpSpPr>
      <p:sp>
        <p:nvSpPr>
          <p:cNvPr id="2848" name="Google Shape;2848;g24e4cf88de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9" name="Google Shape;2849;g24e4cf88de9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0" name="Shape 2860"/>
        <p:cNvGrpSpPr/>
        <p:nvPr/>
      </p:nvGrpSpPr>
      <p:grpSpPr>
        <a:xfrm>
          <a:off x="0" y="0"/>
          <a:ext cx="0" cy="0"/>
          <a:chOff x="0" y="0"/>
          <a:chExt cx="0" cy="0"/>
        </a:xfrm>
      </p:grpSpPr>
      <p:sp>
        <p:nvSpPr>
          <p:cNvPr id="2861" name="Google Shape;2861;g24e4cf88de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2" name="Google Shape;2862;g24e4cf88de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0" name="Shape 2870"/>
        <p:cNvGrpSpPr/>
        <p:nvPr/>
      </p:nvGrpSpPr>
      <p:grpSpPr>
        <a:xfrm>
          <a:off x="0" y="0"/>
          <a:ext cx="0" cy="0"/>
          <a:chOff x="0" y="0"/>
          <a:chExt cx="0" cy="0"/>
        </a:xfrm>
      </p:grpSpPr>
      <p:sp>
        <p:nvSpPr>
          <p:cNvPr id="2871" name="Google Shape;2871;g24e4cf88de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2" name="Google Shape;2872;g24e4cf88de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7" name="Shape 2627"/>
        <p:cNvGrpSpPr/>
        <p:nvPr/>
      </p:nvGrpSpPr>
      <p:grpSpPr>
        <a:xfrm>
          <a:off x="0" y="0"/>
          <a:ext cx="0" cy="0"/>
          <a:chOff x="0" y="0"/>
          <a:chExt cx="0" cy="0"/>
        </a:xfrm>
      </p:grpSpPr>
      <p:sp>
        <p:nvSpPr>
          <p:cNvPr id="2628" name="Google Shape;262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9" name="Google Shape;26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0" name="Shape 2880"/>
        <p:cNvGrpSpPr/>
        <p:nvPr/>
      </p:nvGrpSpPr>
      <p:grpSpPr>
        <a:xfrm>
          <a:off x="0" y="0"/>
          <a:ext cx="0" cy="0"/>
          <a:chOff x="0" y="0"/>
          <a:chExt cx="0" cy="0"/>
        </a:xfrm>
      </p:grpSpPr>
      <p:sp>
        <p:nvSpPr>
          <p:cNvPr id="2881" name="Google Shape;2881;g24e4cf88de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2" name="Google Shape;2882;g24e4cf88de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0" name="Shape 2890"/>
        <p:cNvGrpSpPr/>
        <p:nvPr/>
      </p:nvGrpSpPr>
      <p:grpSpPr>
        <a:xfrm>
          <a:off x="0" y="0"/>
          <a:ext cx="0" cy="0"/>
          <a:chOff x="0" y="0"/>
          <a:chExt cx="0" cy="0"/>
        </a:xfrm>
      </p:grpSpPr>
      <p:sp>
        <p:nvSpPr>
          <p:cNvPr id="2891" name="Google Shape;2891;g24e4cf88de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2" name="Google Shape;2892;g24e4cf88de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8" name="Shape 2898"/>
        <p:cNvGrpSpPr/>
        <p:nvPr/>
      </p:nvGrpSpPr>
      <p:grpSpPr>
        <a:xfrm>
          <a:off x="0" y="0"/>
          <a:ext cx="0" cy="0"/>
          <a:chOff x="0" y="0"/>
          <a:chExt cx="0" cy="0"/>
        </a:xfrm>
      </p:grpSpPr>
      <p:sp>
        <p:nvSpPr>
          <p:cNvPr id="2899" name="Google Shape;2899;g24e4cf88de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0" name="Google Shape;2900;g24e4cf88de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6" name="Shape 2906"/>
        <p:cNvGrpSpPr/>
        <p:nvPr/>
      </p:nvGrpSpPr>
      <p:grpSpPr>
        <a:xfrm>
          <a:off x="0" y="0"/>
          <a:ext cx="0" cy="0"/>
          <a:chOff x="0" y="0"/>
          <a:chExt cx="0" cy="0"/>
        </a:xfrm>
      </p:grpSpPr>
      <p:sp>
        <p:nvSpPr>
          <p:cNvPr id="2907" name="Google Shape;2907;g24e4cf88de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8" name="Google Shape;2908;g24e4cf88de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2" name="Shape 2912"/>
        <p:cNvGrpSpPr/>
        <p:nvPr/>
      </p:nvGrpSpPr>
      <p:grpSpPr>
        <a:xfrm>
          <a:off x="0" y="0"/>
          <a:ext cx="0" cy="0"/>
          <a:chOff x="0" y="0"/>
          <a:chExt cx="0" cy="0"/>
        </a:xfrm>
      </p:grpSpPr>
      <p:sp>
        <p:nvSpPr>
          <p:cNvPr id="2913" name="Google Shape;291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4" name="Google Shape;291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6" name="Shape 2636"/>
        <p:cNvGrpSpPr/>
        <p:nvPr/>
      </p:nvGrpSpPr>
      <p:grpSpPr>
        <a:xfrm>
          <a:off x="0" y="0"/>
          <a:ext cx="0" cy="0"/>
          <a:chOff x="0" y="0"/>
          <a:chExt cx="0" cy="0"/>
        </a:xfrm>
      </p:grpSpPr>
      <p:sp>
        <p:nvSpPr>
          <p:cNvPr id="2637" name="Google Shape;263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8" name="Google Shape;26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1" name="Google Shape;26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2" name="Shape 2672"/>
        <p:cNvGrpSpPr/>
        <p:nvPr/>
      </p:nvGrpSpPr>
      <p:grpSpPr>
        <a:xfrm>
          <a:off x="0" y="0"/>
          <a:ext cx="0" cy="0"/>
          <a:chOff x="0" y="0"/>
          <a:chExt cx="0" cy="0"/>
        </a:xfrm>
      </p:grpSpPr>
      <p:sp>
        <p:nvSpPr>
          <p:cNvPr id="2673" name="Google Shape;267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4" name="Google Shape;26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5" name="Shape 2685"/>
        <p:cNvGrpSpPr/>
        <p:nvPr/>
      </p:nvGrpSpPr>
      <p:grpSpPr>
        <a:xfrm>
          <a:off x="0" y="0"/>
          <a:ext cx="0" cy="0"/>
          <a:chOff x="0" y="0"/>
          <a:chExt cx="0" cy="0"/>
        </a:xfrm>
      </p:grpSpPr>
      <p:sp>
        <p:nvSpPr>
          <p:cNvPr id="2686" name="Google Shape;26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7" name="Google Shape;26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0" name="Shape 2710"/>
        <p:cNvGrpSpPr/>
        <p:nvPr/>
      </p:nvGrpSpPr>
      <p:grpSpPr>
        <a:xfrm>
          <a:off x="0" y="0"/>
          <a:ext cx="0" cy="0"/>
          <a:chOff x="0" y="0"/>
          <a:chExt cx="0" cy="0"/>
        </a:xfrm>
      </p:grpSpPr>
      <p:sp>
        <p:nvSpPr>
          <p:cNvPr id="2711" name="Google Shape;271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2" name="Google Shape;27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6" name="Shape 2726"/>
        <p:cNvGrpSpPr/>
        <p:nvPr/>
      </p:nvGrpSpPr>
      <p:grpSpPr>
        <a:xfrm>
          <a:off x="0" y="0"/>
          <a:ext cx="0" cy="0"/>
          <a:chOff x="0" y="0"/>
          <a:chExt cx="0" cy="0"/>
        </a:xfrm>
      </p:grpSpPr>
      <p:sp>
        <p:nvSpPr>
          <p:cNvPr id="2727" name="Google Shape;27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8" name="Google Shape;27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2" name="Google Shape;27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3302"/>
            <a:ext cx="9147244" cy="5143660"/>
            <a:chOff x="0" y="-3302"/>
            <a:chExt cx="9147244" cy="5143660"/>
          </a:xfrm>
        </p:grpSpPr>
        <p:sp>
          <p:nvSpPr>
            <p:cNvPr id="10" name="Google Shape;10;p2"/>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2"/>
          <p:cNvGrpSpPr/>
          <p:nvPr/>
        </p:nvGrpSpPr>
        <p:grpSpPr>
          <a:xfrm>
            <a:off x="-3450" y="-5300"/>
            <a:ext cx="9150700" cy="5148800"/>
            <a:chOff x="-3450" y="-5300"/>
            <a:chExt cx="9150700" cy="5148800"/>
          </a:xfrm>
        </p:grpSpPr>
        <p:sp>
          <p:nvSpPr>
            <p:cNvPr id="123" name="Google Shape;123;p2"/>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2"/>
          <p:cNvSpPr txBox="1"/>
          <p:nvPr>
            <p:ph type="ctrTitle"/>
          </p:nvPr>
        </p:nvSpPr>
        <p:spPr>
          <a:xfrm>
            <a:off x="720000" y="744575"/>
            <a:ext cx="6507300" cy="24639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5200"/>
              <a:buNone/>
              <a:defRPr sz="3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8" name="Google Shape;128;p2"/>
          <p:cNvSpPr txBox="1"/>
          <p:nvPr>
            <p:ph idx="1" type="subTitle"/>
          </p:nvPr>
        </p:nvSpPr>
        <p:spPr>
          <a:xfrm>
            <a:off x="720000" y="3752425"/>
            <a:ext cx="3707700" cy="48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1600">
                <a:latin typeface="Atkinson Hyperlegible"/>
                <a:ea typeface="Atkinson Hyperlegible"/>
                <a:cs typeface="Atkinson Hyperlegible"/>
                <a:sym typeface="Atkinson Hyperlegibl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8" name="Shape 1128"/>
        <p:cNvGrpSpPr/>
        <p:nvPr/>
      </p:nvGrpSpPr>
      <p:grpSpPr>
        <a:xfrm>
          <a:off x="0" y="0"/>
          <a:ext cx="0" cy="0"/>
          <a:chOff x="0" y="0"/>
          <a:chExt cx="0" cy="0"/>
        </a:xfrm>
      </p:grpSpPr>
      <p:grpSp>
        <p:nvGrpSpPr>
          <p:cNvPr id="1129" name="Google Shape;1129;p11"/>
          <p:cNvGrpSpPr/>
          <p:nvPr/>
        </p:nvGrpSpPr>
        <p:grpSpPr>
          <a:xfrm>
            <a:off x="0" y="-3302"/>
            <a:ext cx="9147244" cy="5143660"/>
            <a:chOff x="0" y="-3302"/>
            <a:chExt cx="9147244" cy="5143660"/>
          </a:xfrm>
        </p:grpSpPr>
        <p:sp>
          <p:nvSpPr>
            <p:cNvPr id="1130" name="Google Shape;1130;p11"/>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1"/>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1"/>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1"/>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1"/>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1"/>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1"/>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1"/>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1"/>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1"/>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1"/>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1"/>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1"/>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1"/>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1"/>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1"/>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1"/>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1"/>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1"/>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1"/>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1"/>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1"/>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1"/>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1"/>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1"/>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1"/>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1"/>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1"/>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1"/>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1"/>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1"/>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1"/>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1"/>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1"/>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1"/>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1"/>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1"/>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1"/>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1"/>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1"/>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1"/>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1"/>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1"/>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1"/>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1"/>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1"/>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1"/>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1"/>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1"/>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1"/>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1"/>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1"/>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1"/>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1"/>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1"/>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1"/>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1"/>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1"/>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1"/>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1"/>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1"/>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1"/>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1"/>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1"/>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1"/>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1"/>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1"/>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1"/>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1"/>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1"/>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1"/>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1"/>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1"/>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1"/>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1"/>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1"/>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1"/>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1"/>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1"/>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1"/>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1"/>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1"/>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1"/>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1"/>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1"/>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1"/>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1"/>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1"/>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1"/>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1"/>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1"/>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1"/>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1"/>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1"/>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1"/>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1"/>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1"/>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1"/>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1"/>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1"/>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1"/>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1"/>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1"/>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1"/>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1"/>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1"/>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1"/>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1"/>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1"/>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1"/>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1"/>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1"/>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2" name="Google Shape;1242;p11"/>
          <p:cNvGrpSpPr/>
          <p:nvPr/>
        </p:nvGrpSpPr>
        <p:grpSpPr>
          <a:xfrm>
            <a:off x="-3450" y="-5300"/>
            <a:ext cx="9150700" cy="5148800"/>
            <a:chOff x="-3450" y="-5300"/>
            <a:chExt cx="9150700" cy="5148800"/>
          </a:xfrm>
        </p:grpSpPr>
        <p:sp>
          <p:nvSpPr>
            <p:cNvPr id="1243" name="Google Shape;1243;p11"/>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1"/>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1"/>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1"/>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7" name="Google Shape;1247;p11"/>
          <p:cNvSpPr txBox="1"/>
          <p:nvPr>
            <p:ph type="title"/>
          </p:nvPr>
        </p:nvSpPr>
        <p:spPr>
          <a:xfrm>
            <a:off x="720000" y="540000"/>
            <a:ext cx="7704000" cy="57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5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48" name="Google Shape;1248;p11"/>
          <p:cNvSpPr txBox="1"/>
          <p:nvPr>
            <p:ph idx="1" type="body"/>
          </p:nvPr>
        </p:nvSpPr>
        <p:spPr>
          <a:xfrm>
            <a:off x="3546550" y="1643975"/>
            <a:ext cx="4573200" cy="2410500"/>
          </a:xfrm>
          <a:prstGeom prst="rect">
            <a:avLst/>
          </a:prstGeom>
          <a:noFill/>
          <a:ln>
            <a:noFill/>
          </a:ln>
        </p:spPr>
        <p:txBody>
          <a:bodyPr anchorCtr="0" anchor="ctr"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1249" name="Shape 1249"/>
        <p:cNvGrpSpPr/>
        <p:nvPr/>
      </p:nvGrpSpPr>
      <p:grpSpPr>
        <a:xfrm>
          <a:off x="0" y="0"/>
          <a:ext cx="0" cy="0"/>
          <a:chOff x="0" y="0"/>
          <a:chExt cx="0" cy="0"/>
        </a:xfrm>
      </p:grpSpPr>
      <p:grpSp>
        <p:nvGrpSpPr>
          <p:cNvPr id="1250" name="Google Shape;1250;p12"/>
          <p:cNvGrpSpPr/>
          <p:nvPr/>
        </p:nvGrpSpPr>
        <p:grpSpPr>
          <a:xfrm>
            <a:off x="0" y="-3302"/>
            <a:ext cx="9147244" cy="5143660"/>
            <a:chOff x="0" y="-3302"/>
            <a:chExt cx="9147244" cy="5143660"/>
          </a:xfrm>
        </p:grpSpPr>
        <p:sp>
          <p:nvSpPr>
            <p:cNvPr id="1251" name="Google Shape;1251;p12"/>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2"/>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2"/>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2"/>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2"/>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2"/>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2"/>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2"/>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2"/>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2"/>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2"/>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2"/>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2"/>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2"/>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2"/>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2"/>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2"/>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2"/>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2"/>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2"/>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2"/>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2"/>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2"/>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2"/>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2"/>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2"/>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2"/>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2"/>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2"/>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2"/>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2"/>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2"/>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2"/>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2"/>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2"/>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2"/>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2"/>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2"/>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2"/>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2"/>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2"/>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2"/>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2"/>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2"/>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2"/>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2"/>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2"/>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2"/>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2"/>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2"/>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2"/>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2"/>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2"/>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2"/>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2"/>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2"/>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2"/>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2"/>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2"/>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2"/>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2"/>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2"/>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2"/>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2"/>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2"/>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2"/>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2"/>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2"/>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2"/>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2"/>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2"/>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2"/>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2"/>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2"/>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2"/>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2"/>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2"/>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2"/>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2"/>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2"/>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2"/>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2"/>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2"/>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2"/>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2"/>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2"/>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2"/>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2"/>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2"/>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2"/>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2"/>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2"/>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2"/>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2"/>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2"/>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2"/>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2"/>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2"/>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2"/>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2"/>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2"/>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2"/>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2"/>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2"/>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2"/>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2"/>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2"/>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2"/>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2"/>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2"/>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2"/>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2"/>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3" name="Google Shape;1363;p12"/>
          <p:cNvGrpSpPr/>
          <p:nvPr/>
        </p:nvGrpSpPr>
        <p:grpSpPr>
          <a:xfrm>
            <a:off x="-3450" y="-5300"/>
            <a:ext cx="9150700" cy="5148800"/>
            <a:chOff x="-3450" y="-5300"/>
            <a:chExt cx="9150700" cy="5148800"/>
          </a:xfrm>
        </p:grpSpPr>
        <p:sp>
          <p:nvSpPr>
            <p:cNvPr id="1364" name="Google Shape;1364;p12"/>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2"/>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2"/>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2"/>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8" name="Google Shape;1368;p12"/>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369" name="Google Shape;1369;p12"/>
          <p:cNvSpPr txBox="1"/>
          <p:nvPr>
            <p:ph idx="2" type="title"/>
          </p:nvPr>
        </p:nvSpPr>
        <p:spPr>
          <a:xfrm>
            <a:off x="720000" y="1368275"/>
            <a:ext cx="2088000" cy="4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370" name="Google Shape;1370;p12"/>
          <p:cNvSpPr txBox="1"/>
          <p:nvPr>
            <p:ph idx="1" type="subTitle"/>
          </p:nvPr>
        </p:nvSpPr>
        <p:spPr>
          <a:xfrm>
            <a:off x="4653650" y="1368275"/>
            <a:ext cx="3765300" cy="4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71" name="Google Shape;1371;p12"/>
          <p:cNvSpPr txBox="1"/>
          <p:nvPr>
            <p:ph idx="3" type="title"/>
          </p:nvPr>
        </p:nvSpPr>
        <p:spPr>
          <a:xfrm>
            <a:off x="720000" y="1883750"/>
            <a:ext cx="2088000" cy="4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372" name="Google Shape;1372;p12"/>
          <p:cNvSpPr txBox="1"/>
          <p:nvPr>
            <p:ph idx="4" type="subTitle"/>
          </p:nvPr>
        </p:nvSpPr>
        <p:spPr>
          <a:xfrm>
            <a:off x="4653650" y="1883750"/>
            <a:ext cx="3765300" cy="4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73" name="Google Shape;1373;p12"/>
          <p:cNvSpPr txBox="1"/>
          <p:nvPr>
            <p:ph idx="5" type="title"/>
          </p:nvPr>
        </p:nvSpPr>
        <p:spPr>
          <a:xfrm>
            <a:off x="720000" y="2399225"/>
            <a:ext cx="2088000" cy="4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374" name="Google Shape;1374;p12"/>
          <p:cNvSpPr txBox="1"/>
          <p:nvPr>
            <p:ph idx="6" type="subTitle"/>
          </p:nvPr>
        </p:nvSpPr>
        <p:spPr>
          <a:xfrm>
            <a:off x="4653650" y="2399225"/>
            <a:ext cx="3765300" cy="4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75" name="Google Shape;1375;p12"/>
          <p:cNvSpPr txBox="1"/>
          <p:nvPr>
            <p:ph idx="7" type="title"/>
          </p:nvPr>
        </p:nvSpPr>
        <p:spPr>
          <a:xfrm>
            <a:off x="720000" y="2914700"/>
            <a:ext cx="2088000" cy="4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376" name="Google Shape;1376;p12"/>
          <p:cNvSpPr txBox="1"/>
          <p:nvPr>
            <p:ph idx="8" type="subTitle"/>
          </p:nvPr>
        </p:nvSpPr>
        <p:spPr>
          <a:xfrm>
            <a:off x="4653650" y="2914700"/>
            <a:ext cx="3765300" cy="4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77" name="Google Shape;1377;p12"/>
          <p:cNvSpPr txBox="1"/>
          <p:nvPr>
            <p:ph idx="9" type="title"/>
          </p:nvPr>
        </p:nvSpPr>
        <p:spPr>
          <a:xfrm>
            <a:off x="720000" y="3430175"/>
            <a:ext cx="2088000" cy="4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378" name="Google Shape;1378;p12"/>
          <p:cNvSpPr txBox="1"/>
          <p:nvPr>
            <p:ph idx="13" type="subTitle"/>
          </p:nvPr>
        </p:nvSpPr>
        <p:spPr>
          <a:xfrm>
            <a:off x="4653650" y="3430175"/>
            <a:ext cx="3765300" cy="4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79" name="Google Shape;1379;p12"/>
          <p:cNvSpPr txBox="1"/>
          <p:nvPr>
            <p:ph idx="14" type="title"/>
          </p:nvPr>
        </p:nvSpPr>
        <p:spPr>
          <a:xfrm>
            <a:off x="720000" y="3945650"/>
            <a:ext cx="2088000" cy="4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380" name="Google Shape;1380;p12"/>
          <p:cNvSpPr txBox="1"/>
          <p:nvPr>
            <p:ph idx="15" type="subTitle"/>
          </p:nvPr>
        </p:nvSpPr>
        <p:spPr>
          <a:xfrm>
            <a:off x="4653650" y="3945650"/>
            <a:ext cx="3765300" cy="4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1381" name="Shape 1381"/>
        <p:cNvGrpSpPr/>
        <p:nvPr/>
      </p:nvGrpSpPr>
      <p:grpSpPr>
        <a:xfrm>
          <a:off x="0" y="0"/>
          <a:ext cx="0" cy="0"/>
          <a:chOff x="0" y="0"/>
          <a:chExt cx="0" cy="0"/>
        </a:xfrm>
      </p:grpSpPr>
      <p:grpSp>
        <p:nvGrpSpPr>
          <p:cNvPr id="1382" name="Google Shape;1382;p13"/>
          <p:cNvGrpSpPr/>
          <p:nvPr/>
        </p:nvGrpSpPr>
        <p:grpSpPr>
          <a:xfrm>
            <a:off x="0" y="-3302"/>
            <a:ext cx="9147244" cy="5143660"/>
            <a:chOff x="0" y="-3302"/>
            <a:chExt cx="9147244" cy="5143660"/>
          </a:xfrm>
        </p:grpSpPr>
        <p:sp>
          <p:nvSpPr>
            <p:cNvPr id="1383" name="Google Shape;1383;p13"/>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3"/>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3"/>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3"/>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3"/>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3"/>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3"/>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3"/>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3"/>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3"/>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3"/>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3"/>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3"/>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3"/>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3"/>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3"/>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3"/>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3"/>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3"/>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3"/>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3"/>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3"/>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3"/>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3"/>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3"/>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3"/>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3"/>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3"/>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3"/>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3"/>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3"/>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3"/>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3"/>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3"/>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3"/>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3"/>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3"/>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3"/>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3"/>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3"/>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3"/>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3"/>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3"/>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3"/>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3"/>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3"/>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3"/>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3"/>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3"/>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3"/>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3"/>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3"/>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3"/>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3"/>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3"/>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3"/>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3"/>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3"/>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3"/>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3"/>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3"/>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3"/>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3"/>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3"/>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3"/>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3"/>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3"/>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3"/>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3"/>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3"/>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3"/>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3"/>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3"/>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3"/>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3"/>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3"/>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3"/>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3"/>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3"/>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3"/>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3"/>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3"/>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3"/>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3"/>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3"/>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3"/>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3"/>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3"/>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3"/>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3"/>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3"/>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3"/>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3"/>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3"/>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3"/>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3"/>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3"/>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3"/>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3"/>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3"/>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3"/>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3"/>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3"/>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3"/>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3"/>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3"/>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3"/>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3"/>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3"/>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3"/>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3"/>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3"/>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5" name="Google Shape;1495;p13"/>
          <p:cNvGrpSpPr/>
          <p:nvPr/>
        </p:nvGrpSpPr>
        <p:grpSpPr>
          <a:xfrm>
            <a:off x="-3450" y="-5300"/>
            <a:ext cx="9150700" cy="5148800"/>
            <a:chOff x="-3450" y="-5300"/>
            <a:chExt cx="9150700" cy="5148800"/>
          </a:xfrm>
        </p:grpSpPr>
        <p:sp>
          <p:nvSpPr>
            <p:cNvPr id="1496" name="Google Shape;1496;p13"/>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3"/>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3"/>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3"/>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0" name="Google Shape;1500;p13"/>
          <p:cNvSpPr txBox="1"/>
          <p:nvPr>
            <p:ph type="title"/>
          </p:nvPr>
        </p:nvSpPr>
        <p:spPr>
          <a:xfrm>
            <a:off x="4138800" y="3086725"/>
            <a:ext cx="2954100" cy="43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500"/>
              <a:buFont typeface="Uncial Antiqua"/>
              <a:buNone/>
              <a:defRPr sz="16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501" name="Google Shape;1501;p13"/>
          <p:cNvSpPr txBox="1"/>
          <p:nvPr>
            <p:ph idx="1" type="subTitle"/>
          </p:nvPr>
        </p:nvSpPr>
        <p:spPr>
          <a:xfrm>
            <a:off x="2051100" y="1549025"/>
            <a:ext cx="5041800" cy="1417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23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1502" name="Shape 1502"/>
        <p:cNvGrpSpPr/>
        <p:nvPr/>
      </p:nvGrpSpPr>
      <p:grpSpPr>
        <a:xfrm>
          <a:off x="0" y="0"/>
          <a:ext cx="0" cy="0"/>
          <a:chOff x="0" y="0"/>
          <a:chExt cx="0" cy="0"/>
        </a:xfrm>
      </p:grpSpPr>
      <p:grpSp>
        <p:nvGrpSpPr>
          <p:cNvPr id="1503" name="Google Shape;1503;p14"/>
          <p:cNvGrpSpPr/>
          <p:nvPr/>
        </p:nvGrpSpPr>
        <p:grpSpPr>
          <a:xfrm>
            <a:off x="0" y="-3302"/>
            <a:ext cx="9147244" cy="5143660"/>
            <a:chOff x="0" y="-3302"/>
            <a:chExt cx="9147244" cy="5143660"/>
          </a:xfrm>
        </p:grpSpPr>
        <p:sp>
          <p:nvSpPr>
            <p:cNvPr id="1504" name="Google Shape;1504;p14"/>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4"/>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4"/>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4"/>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4"/>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4"/>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4"/>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4"/>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4"/>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4"/>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4"/>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4"/>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4"/>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4"/>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4"/>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4"/>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4"/>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4"/>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4"/>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4"/>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4"/>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4"/>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4"/>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4"/>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4"/>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4"/>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4"/>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4"/>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4"/>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4"/>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4"/>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4"/>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4"/>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4"/>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4"/>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4"/>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4"/>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4"/>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4"/>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4"/>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4"/>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4"/>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4"/>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4"/>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4"/>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4"/>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4"/>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4"/>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4"/>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4"/>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4"/>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4"/>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4"/>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4"/>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4"/>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4"/>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4"/>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4"/>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4"/>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4"/>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4"/>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4"/>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4"/>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4"/>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4"/>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4"/>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4"/>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4"/>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4"/>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4"/>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4"/>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4"/>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4"/>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4"/>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4"/>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4"/>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4"/>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4"/>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4"/>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4"/>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4"/>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4"/>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4"/>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4"/>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4"/>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4"/>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4"/>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4"/>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4"/>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4"/>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4"/>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4"/>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4"/>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4"/>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4"/>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4"/>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4"/>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4"/>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4"/>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4"/>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4"/>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4"/>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4"/>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4"/>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4"/>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4"/>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4"/>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4"/>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4"/>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4"/>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4"/>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4"/>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6" name="Google Shape;1616;p14"/>
          <p:cNvGrpSpPr/>
          <p:nvPr/>
        </p:nvGrpSpPr>
        <p:grpSpPr>
          <a:xfrm>
            <a:off x="-3450" y="-5300"/>
            <a:ext cx="9150700" cy="5148800"/>
            <a:chOff x="-3450" y="-5300"/>
            <a:chExt cx="9150700" cy="5148800"/>
          </a:xfrm>
        </p:grpSpPr>
        <p:sp>
          <p:nvSpPr>
            <p:cNvPr id="1617" name="Google Shape;1617;p14"/>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4"/>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4"/>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4"/>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1" name="Google Shape;1621;p14"/>
          <p:cNvSpPr txBox="1"/>
          <p:nvPr>
            <p:ph idx="1" type="subTitle"/>
          </p:nvPr>
        </p:nvSpPr>
        <p:spPr>
          <a:xfrm>
            <a:off x="891275" y="1670888"/>
            <a:ext cx="20871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622" name="Google Shape;1622;p14"/>
          <p:cNvSpPr txBox="1"/>
          <p:nvPr>
            <p:ph idx="2" type="subTitle"/>
          </p:nvPr>
        </p:nvSpPr>
        <p:spPr>
          <a:xfrm>
            <a:off x="891275" y="3330413"/>
            <a:ext cx="20871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623" name="Google Shape;1623;p14"/>
          <p:cNvSpPr txBox="1"/>
          <p:nvPr>
            <p:ph idx="3" type="subTitle"/>
          </p:nvPr>
        </p:nvSpPr>
        <p:spPr>
          <a:xfrm>
            <a:off x="6163354" y="3330413"/>
            <a:ext cx="20874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624" name="Google Shape;1624;p14"/>
          <p:cNvSpPr txBox="1"/>
          <p:nvPr>
            <p:ph idx="4" type="subTitle"/>
          </p:nvPr>
        </p:nvSpPr>
        <p:spPr>
          <a:xfrm>
            <a:off x="3527520" y="3330413"/>
            <a:ext cx="20871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625" name="Google Shape;1625;p14"/>
          <p:cNvSpPr txBox="1"/>
          <p:nvPr>
            <p:ph idx="5" type="subTitle"/>
          </p:nvPr>
        </p:nvSpPr>
        <p:spPr>
          <a:xfrm>
            <a:off x="4865588" y="1222550"/>
            <a:ext cx="3105900" cy="100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626" name="Google Shape;1626;p14"/>
          <p:cNvSpPr txBox="1"/>
          <p:nvPr>
            <p:ph type="title"/>
          </p:nvPr>
        </p:nvSpPr>
        <p:spPr>
          <a:xfrm>
            <a:off x="891275" y="1267388"/>
            <a:ext cx="20871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627" name="Google Shape;1627;p14"/>
          <p:cNvSpPr txBox="1"/>
          <p:nvPr>
            <p:ph idx="6" type="title"/>
          </p:nvPr>
        </p:nvSpPr>
        <p:spPr>
          <a:xfrm>
            <a:off x="891275" y="2926913"/>
            <a:ext cx="20871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628" name="Google Shape;1628;p14"/>
          <p:cNvSpPr txBox="1"/>
          <p:nvPr>
            <p:ph idx="7" type="title"/>
          </p:nvPr>
        </p:nvSpPr>
        <p:spPr>
          <a:xfrm>
            <a:off x="3528750" y="2926913"/>
            <a:ext cx="20871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629" name="Google Shape;1629;p14"/>
          <p:cNvSpPr txBox="1"/>
          <p:nvPr>
            <p:ph idx="8" type="title"/>
          </p:nvPr>
        </p:nvSpPr>
        <p:spPr>
          <a:xfrm>
            <a:off x="6165925" y="2926913"/>
            <a:ext cx="20871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630" name="Google Shape;1630;p14"/>
          <p:cNvSpPr txBox="1"/>
          <p:nvPr>
            <p:ph idx="9" type="title"/>
          </p:nvPr>
        </p:nvSpPr>
        <p:spPr>
          <a:xfrm>
            <a:off x="3918300" y="1388744"/>
            <a:ext cx="710700" cy="67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_1_1_1">
    <p:spTree>
      <p:nvGrpSpPr>
        <p:cNvPr id="1631" name="Shape 1631"/>
        <p:cNvGrpSpPr/>
        <p:nvPr/>
      </p:nvGrpSpPr>
      <p:grpSpPr>
        <a:xfrm>
          <a:off x="0" y="0"/>
          <a:ext cx="0" cy="0"/>
          <a:chOff x="0" y="0"/>
          <a:chExt cx="0" cy="0"/>
        </a:xfrm>
      </p:grpSpPr>
      <p:grpSp>
        <p:nvGrpSpPr>
          <p:cNvPr id="1632" name="Google Shape;1632;p15"/>
          <p:cNvGrpSpPr/>
          <p:nvPr/>
        </p:nvGrpSpPr>
        <p:grpSpPr>
          <a:xfrm>
            <a:off x="0" y="-3302"/>
            <a:ext cx="9147244" cy="5143660"/>
            <a:chOff x="0" y="-3302"/>
            <a:chExt cx="9147244" cy="5143660"/>
          </a:xfrm>
        </p:grpSpPr>
        <p:sp>
          <p:nvSpPr>
            <p:cNvPr id="1633" name="Google Shape;1633;p15"/>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5"/>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5"/>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5"/>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5"/>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5"/>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5"/>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5"/>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5"/>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5"/>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5"/>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5"/>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5"/>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5"/>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5"/>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5"/>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5"/>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5"/>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5"/>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5"/>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5"/>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5"/>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5"/>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5"/>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5"/>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5"/>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5"/>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5"/>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5"/>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5"/>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5"/>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5"/>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5"/>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5"/>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5"/>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5"/>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5"/>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5"/>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5"/>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5"/>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5"/>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5"/>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5"/>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5"/>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5"/>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5"/>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5"/>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5"/>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5"/>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5"/>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5"/>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5"/>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5"/>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5"/>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5"/>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5"/>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5"/>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5"/>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5"/>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5"/>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5"/>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5"/>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5"/>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5"/>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5"/>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5"/>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5"/>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5"/>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5"/>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5"/>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5"/>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5"/>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5"/>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5"/>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5"/>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5"/>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5"/>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5"/>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5"/>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5"/>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5"/>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5"/>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5"/>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5"/>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5"/>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5"/>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5"/>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5"/>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5"/>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5"/>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5"/>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5"/>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5"/>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5"/>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5"/>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5"/>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5"/>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5"/>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5"/>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5"/>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5"/>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5"/>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5"/>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5"/>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5"/>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5"/>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5"/>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5"/>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5"/>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5"/>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5"/>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5"/>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5" name="Google Shape;1745;p15"/>
          <p:cNvGrpSpPr/>
          <p:nvPr/>
        </p:nvGrpSpPr>
        <p:grpSpPr>
          <a:xfrm>
            <a:off x="-3450" y="-5300"/>
            <a:ext cx="9150700" cy="5148800"/>
            <a:chOff x="-3450" y="-5300"/>
            <a:chExt cx="9150700" cy="5148800"/>
          </a:xfrm>
        </p:grpSpPr>
        <p:sp>
          <p:nvSpPr>
            <p:cNvPr id="1746" name="Google Shape;1746;p15"/>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5"/>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5"/>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5"/>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0" name="Google Shape;1750;p15"/>
          <p:cNvSpPr/>
          <p:nvPr/>
        </p:nvSpPr>
        <p:spPr>
          <a:xfrm>
            <a:off x="7839900" y="4019400"/>
            <a:ext cx="584100" cy="5841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5"/>
          <p:cNvSpPr/>
          <p:nvPr/>
        </p:nvSpPr>
        <p:spPr>
          <a:xfrm>
            <a:off x="8042400" y="422190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5"/>
          <p:cNvSpPr/>
          <p:nvPr/>
        </p:nvSpPr>
        <p:spPr>
          <a:xfrm>
            <a:off x="720000" y="4019400"/>
            <a:ext cx="584100" cy="5841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5"/>
          <p:cNvSpPr/>
          <p:nvPr/>
        </p:nvSpPr>
        <p:spPr>
          <a:xfrm>
            <a:off x="922500" y="422190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4" name="Google Shape;1754;p15"/>
          <p:cNvCxnSpPr>
            <a:stCxn id="1753" idx="1"/>
            <a:endCxn id="1751" idx="3"/>
          </p:cNvCxnSpPr>
          <p:nvPr/>
        </p:nvCxnSpPr>
        <p:spPr>
          <a:xfrm>
            <a:off x="922500" y="4311450"/>
            <a:ext cx="72990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55" name="Shape 1755"/>
        <p:cNvGrpSpPr/>
        <p:nvPr/>
      </p:nvGrpSpPr>
      <p:grpSpPr>
        <a:xfrm>
          <a:off x="0" y="0"/>
          <a:ext cx="0" cy="0"/>
          <a:chOff x="0" y="0"/>
          <a:chExt cx="0" cy="0"/>
        </a:xfrm>
      </p:grpSpPr>
      <p:grpSp>
        <p:nvGrpSpPr>
          <p:cNvPr id="1756" name="Google Shape;1756;p16"/>
          <p:cNvGrpSpPr/>
          <p:nvPr/>
        </p:nvGrpSpPr>
        <p:grpSpPr>
          <a:xfrm>
            <a:off x="0" y="-3302"/>
            <a:ext cx="9147244" cy="5143660"/>
            <a:chOff x="0" y="-3302"/>
            <a:chExt cx="9147244" cy="5143660"/>
          </a:xfrm>
        </p:grpSpPr>
        <p:sp>
          <p:nvSpPr>
            <p:cNvPr id="1757" name="Google Shape;1757;p16"/>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6"/>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6"/>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6"/>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6"/>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6"/>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6"/>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6"/>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6"/>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6"/>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6"/>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6"/>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6"/>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6"/>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6"/>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6"/>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6"/>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6"/>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6"/>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6"/>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6"/>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6"/>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6"/>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6"/>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6"/>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6"/>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6"/>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6"/>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6"/>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6"/>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6"/>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6"/>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6"/>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6"/>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6"/>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6"/>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6"/>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6"/>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6"/>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6"/>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6"/>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6"/>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6"/>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6"/>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6"/>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6"/>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6"/>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6"/>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6"/>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6"/>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6"/>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6"/>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6"/>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6"/>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6"/>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6"/>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6"/>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6"/>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6"/>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6"/>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6"/>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6"/>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6"/>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6"/>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6"/>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6"/>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6"/>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6"/>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6"/>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6"/>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6"/>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6"/>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6"/>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6"/>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6"/>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6"/>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6"/>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6"/>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6"/>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6"/>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6"/>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6"/>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6"/>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6"/>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6"/>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6"/>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6"/>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6"/>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6"/>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6"/>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6"/>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6"/>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6"/>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6"/>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6"/>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6"/>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6"/>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6"/>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6"/>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6"/>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6"/>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6"/>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6"/>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6"/>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6"/>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6"/>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6"/>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6"/>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6"/>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6"/>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6"/>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6"/>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9" name="Google Shape;1869;p16"/>
          <p:cNvGrpSpPr/>
          <p:nvPr/>
        </p:nvGrpSpPr>
        <p:grpSpPr>
          <a:xfrm>
            <a:off x="-3450" y="-5300"/>
            <a:ext cx="9150700" cy="5148800"/>
            <a:chOff x="-3450" y="-5300"/>
            <a:chExt cx="9150700" cy="5148800"/>
          </a:xfrm>
        </p:grpSpPr>
        <p:sp>
          <p:nvSpPr>
            <p:cNvPr id="1870" name="Google Shape;1870;p16"/>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6"/>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6"/>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6"/>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4" name="Google Shape;1874;p16"/>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75" name="Google Shape;1875;p16"/>
          <p:cNvSpPr txBox="1"/>
          <p:nvPr>
            <p:ph idx="1" type="body"/>
          </p:nvPr>
        </p:nvSpPr>
        <p:spPr>
          <a:xfrm>
            <a:off x="720000" y="1152475"/>
            <a:ext cx="41883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76" name="Shape 1876"/>
        <p:cNvGrpSpPr/>
        <p:nvPr/>
      </p:nvGrpSpPr>
      <p:grpSpPr>
        <a:xfrm>
          <a:off x="0" y="0"/>
          <a:ext cx="0" cy="0"/>
          <a:chOff x="0" y="0"/>
          <a:chExt cx="0" cy="0"/>
        </a:xfrm>
      </p:grpSpPr>
      <p:grpSp>
        <p:nvGrpSpPr>
          <p:cNvPr id="1877" name="Google Shape;1877;p17"/>
          <p:cNvGrpSpPr/>
          <p:nvPr/>
        </p:nvGrpSpPr>
        <p:grpSpPr>
          <a:xfrm>
            <a:off x="-3450" y="-5300"/>
            <a:ext cx="9150700" cy="5148800"/>
            <a:chOff x="-3450" y="-5300"/>
            <a:chExt cx="9150700" cy="5148800"/>
          </a:xfrm>
        </p:grpSpPr>
        <p:sp>
          <p:nvSpPr>
            <p:cNvPr id="1878" name="Google Shape;1878;p17"/>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7"/>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7"/>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7"/>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2" name="Google Shape;1882;p17"/>
          <p:cNvSpPr txBox="1"/>
          <p:nvPr>
            <p:ph idx="1" type="body"/>
          </p:nvPr>
        </p:nvSpPr>
        <p:spPr>
          <a:xfrm>
            <a:off x="716775" y="4081625"/>
            <a:ext cx="7710300" cy="3384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2500">
                <a:latin typeface="Krona One"/>
                <a:ea typeface="Krona One"/>
                <a:cs typeface="Krona One"/>
                <a:sym typeface="Krona One"/>
              </a:defRPr>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83" name="Shape 1883"/>
        <p:cNvGrpSpPr/>
        <p:nvPr/>
      </p:nvGrpSpPr>
      <p:grpSpPr>
        <a:xfrm>
          <a:off x="0" y="0"/>
          <a:ext cx="0" cy="0"/>
          <a:chOff x="0" y="0"/>
          <a:chExt cx="0" cy="0"/>
        </a:xfrm>
      </p:grpSpPr>
      <p:grpSp>
        <p:nvGrpSpPr>
          <p:cNvPr id="1884" name="Google Shape;1884;p18"/>
          <p:cNvGrpSpPr/>
          <p:nvPr/>
        </p:nvGrpSpPr>
        <p:grpSpPr>
          <a:xfrm>
            <a:off x="0" y="-3302"/>
            <a:ext cx="9147244" cy="5143660"/>
            <a:chOff x="0" y="-3302"/>
            <a:chExt cx="9147244" cy="5143660"/>
          </a:xfrm>
        </p:grpSpPr>
        <p:sp>
          <p:nvSpPr>
            <p:cNvPr id="1885" name="Google Shape;1885;p18"/>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8"/>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8"/>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8"/>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8"/>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8"/>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8"/>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8"/>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8"/>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8"/>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8"/>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8"/>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8"/>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8"/>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8"/>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8"/>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8"/>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8"/>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8"/>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8"/>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8"/>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8"/>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8"/>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8"/>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8"/>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18"/>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8"/>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8"/>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8"/>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8"/>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8"/>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8"/>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8"/>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8"/>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18"/>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18"/>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18"/>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18"/>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18"/>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18"/>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18"/>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8"/>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8"/>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18"/>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8"/>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8"/>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8"/>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8"/>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8"/>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8"/>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8"/>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8"/>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8"/>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8"/>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18"/>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8"/>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8"/>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8"/>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8"/>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8"/>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8"/>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8"/>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8"/>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8"/>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8"/>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8"/>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8"/>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8"/>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8"/>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8"/>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8"/>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8"/>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8"/>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8"/>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8"/>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8"/>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8"/>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8"/>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8"/>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8"/>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8"/>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8"/>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8"/>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8"/>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8"/>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8"/>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8"/>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8"/>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8"/>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8"/>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8"/>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8"/>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8"/>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8"/>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8"/>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8"/>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8"/>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8"/>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8"/>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8"/>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8"/>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8"/>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8"/>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8"/>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8"/>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8"/>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8"/>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8"/>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8"/>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8"/>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8"/>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8"/>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7" name="Google Shape;1997;p18"/>
          <p:cNvGrpSpPr/>
          <p:nvPr/>
        </p:nvGrpSpPr>
        <p:grpSpPr>
          <a:xfrm>
            <a:off x="-3450" y="-5300"/>
            <a:ext cx="9150700" cy="5148800"/>
            <a:chOff x="-3450" y="-5300"/>
            <a:chExt cx="9150700" cy="5148800"/>
          </a:xfrm>
        </p:grpSpPr>
        <p:sp>
          <p:nvSpPr>
            <p:cNvPr id="1998" name="Google Shape;1998;p18"/>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8"/>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8"/>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8"/>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2" name="Google Shape;2002;p18"/>
          <p:cNvGrpSpPr/>
          <p:nvPr/>
        </p:nvGrpSpPr>
        <p:grpSpPr>
          <a:xfrm>
            <a:off x="-3450" y="-5300"/>
            <a:ext cx="9150700" cy="5148800"/>
            <a:chOff x="-3450" y="-5300"/>
            <a:chExt cx="9150700" cy="5148800"/>
          </a:xfrm>
        </p:grpSpPr>
        <p:sp>
          <p:nvSpPr>
            <p:cNvPr id="2003" name="Google Shape;2003;p18"/>
            <p:cNvSpPr/>
            <p:nvPr/>
          </p:nvSpPr>
          <p:spPr>
            <a:xfrm>
              <a:off x="-3450" y="-5300"/>
              <a:ext cx="737400" cy="5143800"/>
            </a:xfrm>
            <a:prstGeom prst="rect">
              <a:avLst/>
            </a:prstGeom>
            <a:gradFill>
              <a:gsLst>
                <a:gs pos="0">
                  <a:srgbClr val="FFC982">
                    <a:alpha val="0"/>
                  </a:srgbClr>
                </a:gs>
                <a:gs pos="100000">
                  <a:srgbClr val="F58F09">
                    <a:alpha val="10588"/>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8"/>
            <p:cNvSpPr/>
            <p:nvPr/>
          </p:nvSpPr>
          <p:spPr>
            <a:xfrm rot="10800000">
              <a:off x="8409850" y="-5300"/>
              <a:ext cx="737400" cy="5143800"/>
            </a:xfrm>
            <a:prstGeom prst="rect">
              <a:avLst/>
            </a:prstGeom>
            <a:gradFill>
              <a:gsLst>
                <a:gs pos="0">
                  <a:srgbClr val="FFC982">
                    <a:alpha val="0"/>
                  </a:srgbClr>
                </a:gs>
                <a:gs pos="100000">
                  <a:srgbClr val="F58F09">
                    <a:alpha val="10588"/>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8"/>
            <p:cNvSpPr/>
            <p:nvPr/>
          </p:nvSpPr>
          <p:spPr>
            <a:xfrm rot="5400000">
              <a:off x="4204625" y="-4203000"/>
              <a:ext cx="738000" cy="9144000"/>
            </a:xfrm>
            <a:prstGeom prst="rect">
              <a:avLst/>
            </a:prstGeom>
            <a:gradFill>
              <a:gsLst>
                <a:gs pos="0">
                  <a:srgbClr val="FFC982">
                    <a:alpha val="0"/>
                  </a:srgbClr>
                </a:gs>
                <a:gs pos="100000">
                  <a:srgbClr val="F58F09">
                    <a:alpha val="10588"/>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8"/>
            <p:cNvSpPr/>
            <p:nvPr/>
          </p:nvSpPr>
          <p:spPr>
            <a:xfrm flipH="1" rot="5400000">
              <a:off x="4204625" y="202500"/>
              <a:ext cx="738000" cy="9144000"/>
            </a:xfrm>
            <a:prstGeom prst="rect">
              <a:avLst/>
            </a:prstGeom>
            <a:gradFill>
              <a:gsLst>
                <a:gs pos="0">
                  <a:srgbClr val="FFC982">
                    <a:alpha val="0"/>
                  </a:srgbClr>
                </a:gs>
                <a:gs pos="100000">
                  <a:srgbClr val="F58F09">
                    <a:alpha val="10588"/>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7" name="Google Shape;2007;p18"/>
          <p:cNvSpPr txBox="1"/>
          <p:nvPr>
            <p:ph hasCustomPrompt="1" type="title"/>
          </p:nvPr>
        </p:nvSpPr>
        <p:spPr>
          <a:xfrm>
            <a:off x="1312800" y="1536950"/>
            <a:ext cx="6518400" cy="136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0"/>
              <a:buNone/>
              <a:defRPr sz="9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008" name="Google Shape;2008;p18"/>
          <p:cNvSpPr txBox="1"/>
          <p:nvPr>
            <p:ph idx="1" type="body"/>
          </p:nvPr>
        </p:nvSpPr>
        <p:spPr>
          <a:xfrm>
            <a:off x="1312800" y="2984350"/>
            <a:ext cx="4240200" cy="6222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sz="1600"/>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009" name="Shape 2009"/>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2010" name="Shape 2010"/>
        <p:cNvGrpSpPr/>
        <p:nvPr/>
      </p:nvGrpSpPr>
      <p:grpSpPr>
        <a:xfrm>
          <a:off x="0" y="0"/>
          <a:ext cx="0" cy="0"/>
          <a:chOff x="0" y="0"/>
          <a:chExt cx="0" cy="0"/>
        </a:xfrm>
      </p:grpSpPr>
      <p:grpSp>
        <p:nvGrpSpPr>
          <p:cNvPr id="2011" name="Google Shape;2011;p20"/>
          <p:cNvGrpSpPr/>
          <p:nvPr/>
        </p:nvGrpSpPr>
        <p:grpSpPr>
          <a:xfrm>
            <a:off x="0" y="-3302"/>
            <a:ext cx="9147244" cy="5143660"/>
            <a:chOff x="0" y="-3302"/>
            <a:chExt cx="9147244" cy="5143660"/>
          </a:xfrm>
        </p:grpSpPr>
        <p:sp>
          <p:nvSpPr>
            <p:cNvPr id="2012" name="Google Shape;2012;p20"/>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20"/>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20"/>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20"/>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20"/>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20"/>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20"/>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20"/>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20"/>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20"/>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20"/>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20"/>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20"/>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20"/>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20"/>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20"/>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20"/>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20"/>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20"/>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20"/>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20"/>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20"/>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20"/>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20"/>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20"/>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20"/>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20"/>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20"/>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20"/>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20"/>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20"/>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20"/>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20"/>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20"/>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20"/>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20"/>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20"/>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20"/>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20"/>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20"/>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20"/>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20"/>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20"/>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20"/>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20"/>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20"/>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20"/>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20"/>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20"/>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20"/>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20"/>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20"/>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20"/>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20"/>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20"/>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20"/>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20"/>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20"/>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20"/>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20"/>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20"/>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20"/>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20"/>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20"/>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20"/>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20"/>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20"/>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20"/>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20"/>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20"/>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20"/>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20"/>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20"/>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20"/>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20"/>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20"/>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20"/>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20"/>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20"/>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20"/>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20"/>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20"/>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20"/>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20"/>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20"/>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20"/>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20"/>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20"/>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20"/>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20"/>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20"/>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20"/>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20"/>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20"/>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20"/>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20"/>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20"/>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20"/>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20"/>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20"/>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20"/>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20"/>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20"/>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20"/>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20"/>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20"/>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20"/>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20"/>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20"/>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20"/>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20"/>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20"/>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4" name="Google Shape;2124;p20"/>
          <p:cNvGrpSpPr/>
          <p:nvPr/>
        </p:nvGrpSpPr>
        <p:grpSpPr>
          <a:xfrm>
            <a:off x="-3450" y="-5300"/>
            <a:ext cx="9150700" cy="5148800"/>
            <a:chOff x="-3450" y="-5300"/>
            <a:chExt cx="9150700" cy="5148800"/>
          </a:xfrm>
        </p:grpSpPr>
        <p:sp>
          <p:nvSpPr>
            <p:cNvPr id="2125" name="Google Shape;2125;p20"/>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20"/>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20"/>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20"/>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9" name="Google Shape;2129;p20"/>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130" name="Google Shape;2130;p20"/>
          <p:cNvSpPr txBox="1"/>
          <p:nvPr>
            <p:ph idx="2" type="title"/>
          </p:nvPr>
        </p:nvSpPr>
        <p:spPr>
          <a:xfrm>
            <a:off x="759450" y="2845813"/>
            <a:ext cx="22347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131" name="Google Shape;2131;p20"/>
          <p:cNvSpPr txBox="1"/>
          <p:nvPr>
            <p:ph idx="3" type="title"/>
          </p:nvPr>
        </p:nvSpPr>
        <p:spPr>
          <a:xfrm>
            <a:off x="6150750" y="2843784"/>
            <a:ext cx="22329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132" name="Google Shape;2132;p20"/>
          <p:cNvSpPr txBox="1"/>
          <p:nvPr>
            <p:ph idx="1" type="subTitle"/>
          </p:nvPr>
        </p:nvSpPr>
        <p:spPr>
          <a:xfrm>
            <a:off x="759900" y="3325513"/>
            <a:ext cx="2233800" cy="61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133" name="Google Shape;2133;p20"/>
          <p:cNvSpPr txBox="1"/>
          <p:nvPr>
            <p:ph idx="4" type="subTitle"/>
          </p:nvPr>
        </p:nvSpPr>
        <p:spPr>
          <a:xfrm>
            <a:off x="6151050" y="3328416"/>
            <a:ext cx="2232300" cy="61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134" name="Google Shape;2134;p20"/>
          <p:cNvSpPr txBox="1"/>
          <p:nvPr>
            <p:ph idx="5" type="title"/>
          </p:nvPr>
        </p:nvSpPr>
        <p:spPr>
          <a:xfrm>
            <a:off x="3454900" y="2843784"/>
            <a:ext cx="22338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135" name="Google Shape;2135;p20"/>
          <p:cNvSpPr txBox="1"/>
          <p:nvPr>
            <p:ph idx="6" type="subTitle"/>
          </p:nvPr>
        </p:nvSpPr>
        <p:spPr>
          <a:xfrm>
            <a:off x="3455350" y="3328416"/>
            <a:ext cx="2232900" cy="61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grpSp>
        <p:nvGrpSpPr>
          <p:cNvPr id="130" name="Google Shape;130;p3"/>
          <p:cNvGrpSpPr/>
          <p:nvPr/>
        </p:nvGrpSpPr>
        <p:grpSpPr>
          <a:xfrm>
            <a:off x="0" y="-3302"/>
            <a:ext cx="9147244" cy="5143660"/>
            <a:chOff x="0" y="-3302"/>
            <a:chExt cx="9147244" cy="5143660"/>
          </a:xfrm>
        </p:grpSpPr>
        <p:sp>
          <p:nvSpPr>
            <p:cNvPr id="131" name="Google Shape;131;p3"/>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3"/>
          <p:cNvGrpSpPr/>
          <p:nvPr/>
        </p:nvGrpSpPr>
        <p:grpSpPr>
          <a:xfrm>
            <a:off x="-3450" y="-5300"/>
            <a:ext cx="9150700" cy="5148800"/>
            <a:chOff x="-3450" y="-5300"/>
            <a:chExt cx="9150700" cy="5148800"/>
          </a:xfrm>
        </p:grpSpPr>
        <p:sp>
          <p:nvSpPr>
            <p:cNvPr id="244" name="Google Shape;244;p3"/>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Google Shape;248;p3"/>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2136" name="Shape 2136"/>
        <p:cNvGrpSpPr/>
        <p:nvPr/>
      </p:nvGrpSpPr>
      <p:grpSpPr>
        <a:xfrm>
          <a:off x="0" y="0"/>
          <a:ext cx="0" cy="0"/>
          <a:chOff x="0" y="0"/>
          <a:chExt cx="0" cy="0"/>
        </a:xfrm>
      </p:grpSpPr>
      <p:grpSp>
        <p:nvGrpSpPr>
          <p:cNvPr id="2137" name="Google Shape;2137;p21"/>
          <p:cNvGrpSpPr/>
          <p:nvPr/>
        </p:nvGrpSpPr>
        <p:grpSpPr>
          <a:xfrm>
            <a:off x="0" y="-3302"/>
            <a:ext cx="9147244" cy="5143660"/>
            <a:chOff x="0" y="-3302"/>
            <a:chExt cx="9147244" cy="5143660"/>
          </a:xfrm>
        </p:grpSpPr>
        <p:sp>
          <p:nvSpPr>
            <p:cNvPr id="2138" name="Google Shape;2138;p21"/>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21"/>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21"/>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21"/>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21"/>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21"/>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21"/>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21"/>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21"/>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21"/>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21"/>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21"/>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21"/>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21"/>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21"/>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21"/>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21"/>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21"/>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21"/>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21"/>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21"/>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21"/>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21"/>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21"/>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21"/>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21"/>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21"/>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21"/>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21"/>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21"/>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21"/>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21"/>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21"/>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21"/>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21"/>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21"/>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21"/>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21"/>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21"/>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21"/>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21"/>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21"/>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21"/>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21"/>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21"/>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21"/>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21"/>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21"/>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21"/>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21"/>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21"/>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21"/>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21"/>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21"/>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21"/>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21"/>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21"/>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21"/>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21"/>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21"/>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21"/>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21"/>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21"/>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21"/>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21"/>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21"/>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21"/>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21"/>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21"/>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21"/>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21"/>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21"/>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21"/>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21"/>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21"/>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21"/>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21"/>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21"/>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21"/>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21"/>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21"/>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21"/>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21"/>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21"/>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21"/>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21"/>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21"/>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21"/>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21"/>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21"/>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21"/>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21"/>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21"/>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21"/>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21"/>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21"/>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21"/>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21"/>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21"/>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21"/>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21"/>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21"/>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21"/>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21"/>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21"/>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21"/>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21"/>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21"/>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21"/>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21"/>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21"/>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21"/>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0" name="Google Shape;2250;p21"/>
          <p:cNvGrpSpPr/>
          <p:nvPr/>
        </p:nvGrpSpPr>
        <p:grpSpPr>
          <a:xfrm>
            <a:off x="-3450" y="-5300"/>
            <a:ext cx="9150700" cy="5148800"/>
            <a:chOff x="-3450" y="-5300"/>
            <a:chExt cx="9150700" cy="5148800"/>
          </a:xfrm>
        </p:grpSpPr>
        <p:sp>
          <p:nvSpPr>
            <p:cNvPr id="2251" name="Google Shape;2251;p21"/>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21"/>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21"/>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21"/>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5" name="Google Shape;2255;p21"/>
          <p:cNvSpPr txBox="1"/>
          <p:nvPr>
            <p:ph type="title"/>
          </p:nvPr>
        </p:nvSpPr>
        <p:spPr>
          <a:xfrm>
            <a:off x="1242925" y="1644625"/>
            <a:ext cx="26169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5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256" name="Google Shape;2256;p21"/>
          <p:cNvSpPr txBox="1"/>
          <p:nvPr>
            <p:ph idx="1" type="subTitle"/>
          </p:nvPr>
        </p:nvSpPr>
        <p:spPr>
          <a:xfrm>
            <a:off x="1243350" y="2486375"/>
            <a:ext cx="2616000" cy="101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2257" name="Shape 2257"/>
        <p:cNvGrpSpPr/>
        <p:nvPr/>
      </p:nvGrpSpPr>
      <p:grpSpPr>
        <a:xfrm>
          <a:off x="0" y="0"/>
          <a:ext cx="0" cy="0"/>
          <a:chOff x="0" y="0"/>
          <a:chExt cx="0" cy="0"/>
        </a:xfrm>
      </p:grpSpPr>
      <p:grpSp>
        <p:nvGrpSpPr>
          <p:cNvPr id="2258" name="Google Shape;2258;p22"/>
          <p:cNvGrpSpPr/>
          <p:nvPr/>
        </p:nvGrpSpPr>
        <p:grpSpPr>
          <a:xfrm>
            <a:off x="0" y="-3302"/>
            <a:ext cx="9147244" cy="5143660"/>
            <a:chOff x="0" y="-3302"/>
            <a:chExt cx="9147244" cy="5143660"/>
          </a:xfrm>
        </p:grpSpPr>
        <p:sp>
          <p:nvSpPr>
            <p:cNvPr id="2259" name="Google Shape;2259;p22"/>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22"/>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22"/>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22"/>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22"/>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22"/>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22"/>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22"/>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22"/>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22"/>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22"/>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22"/>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22"/>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22"/>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22"/>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22"/>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22"/>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22"/>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22"/>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22"/>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22"/>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22"/>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22"/>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22"/>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22"/>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22"/>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22"/>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22"/>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22"/>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22"/>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22"/>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22"/>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22"/>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22"/>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22"/>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22"/>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22"/>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22"/>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22"/>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22"/>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22"/>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22"/>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22"/>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22"/>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22"/>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22"/>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22"/>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22"/>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22"/>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22"/>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22"/>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22"/>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22"/>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22"/>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22"/>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22"/>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22"/>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22"/>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22"/>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22"/>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22"/>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22"/>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22"/>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22"/>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22"/>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22"/>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22"/>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22"/>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22"/>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22"/>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22"/>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22"/>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22"/>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22"/>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22"/>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22"/>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22"/>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22"/>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22"/>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22"/>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22"/>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22"/>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22"/>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22"/>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22"/>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22"/>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22"/>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22"/>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22"/>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22"/>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22"/>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22"/>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22"/>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22"/>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22"/>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22"/>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22"/>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22"/>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22"/>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22"/>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22"/>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22"/>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22"/>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22"/>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22"/>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22"/>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22"/>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22"/>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22"/>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22"/>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22"/>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22"/>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1" name="Google Shape;2371;p22"/>
          <p:cNvGrpSpPr/>
          <p:nvPr/>
        </p:nvGrpSpPr>
        <p:grpSpPr>
          <a:xfrm>
            <a:off x="-3450" y="-5300"/>
            <a:ext cx="9150700" cy="5148800"/>
            <a:chOff x="-3450" y="-5300"/>
            <a:chExt cx="9150700" cy="5148800"/>
          </a:xfrm>
        </p:grpSpPr>
        <p:sp>
          <p:nvSpPr>
            <p:cNvPr id="2372" name="Google Shape;2372;p22"/>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22"/>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22"/>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22"/>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6" name="Google Shape;2376;p22"/>
          <p:cNvSpPr txBox="1"/>
          <p:nvPr>
            <p:ph type="title"/>
          </p:nvPr>
        </p:nvSpPr>
        <p:spPr>
          <a:xfrm>
            <a:off x="1030676" y="3026625"/>
            <a:ext cx="60222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5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377" name="Google Shape;2377;p22"/>
          <p:cNvSpPr txBox="1"/>
          <p:nvPr>
            <p:ph idx="1" type="subTitle"/>
          </p:nvPr>
        </p:nvSpPr>
        <p:spPr>
          <a:xfrm>
            <a:off x="1031653" y="3868375"/>
            <a:ext cx="6020700" cy="51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378" name="Shape 2378"/>
        <p:cNvGrpSpPr/>
        <p:nvPr/>
      </p:nvGrpSpPr>
      <p:grpSpPr>
        <a:xfrm>
          <a:off x="0" y="0"/>
          <a:ext cx="0" cy="0"/>
          <a:chOff x="0" y="0"/>
          <a:chExt cx="0" cy="0"/>
        </a:xfrm>
      </p:grpSpPr>
      <p:grpSp>
        <p:nvGrpSpPr>
          <p:cNvPr id="2379" name="Google Shape;2379;p23"/>
          <p:cNvGrpSpPr/>
          <p:nvPr/>
        </p:nvGrpSpPr>
        <p:grpSpPr>
          <a:xfrm>
            <a:off x="0" y="-3302"/>
            <a:ext cx="9147244" cy="5143660"/>
            <a:chOff x="0" y="-3302"/>
            <a:chExt cx="9147244" cy="5143660"/>
          </a:xfrm>
        </p:grpSpPr>
        <p:sp>
          <p:nvSpPr>
            <p:cNvPr id="2380" name="Google Shape;2380;p23"/>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23"/>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23"/>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23"/>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23"/>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23"/>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23"/>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23"/>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23"/>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23"/>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23"/>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3"/>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3"/>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3"/>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3"/>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3"/>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3"/>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3"/>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3"/>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3"/>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3"/>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23"/>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23"/>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23"/>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23"/>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3"/>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3"/>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23"/>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23"/>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3"/>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3"/>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3"/>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3"/>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3"/>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3"/>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3"/>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3"/>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3"/>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3"/>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3"/>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3"/>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3"/>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3"/>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3"/>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3"/>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3"/>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3"/>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3"/>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23"/>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3"/>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3"/>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3"/>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3"/>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3"/>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3"/>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3"/>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3"/>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3"/>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3"/>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3"/>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3"/>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3"/>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3"/>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3"/>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3"/>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3"/>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3"/>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3"/>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3"/>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3"/>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3"/>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3"/>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3"/>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3"/>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3"/>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3"/>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3"/>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3"/>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3"/>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3"/>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3"/>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23"/>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3"/>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3"/>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3"/>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3"/>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3"/>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3"/>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3"/>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3"/>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3"/>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3"/>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3"/>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3"/>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3"/>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3"/>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3"/>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3"/>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3"/>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3"/>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3"/>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3"/>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3"/>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3"/>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3"/>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3"/>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3"/>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3"/>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3"/>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3"/>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3"/>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3"/>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2" name="Google Shape;2492;p23"/>
          <p:cNvGrpSpPr/>
          <p:nvPr/>
        </p:nvGrpSpPr>
        <p:grpSpPr>
          <a:xfrm>
            <a:off x="-3450" y="-5300"/>
            <a:ext cx="9150700" cy="5148800"/>
            <a:chOff x="-3450" y="-5300"/>
            <a:chExt cx="9150700" cy="5148800"/>
          </a:xfrm>
        </p:grpSpPr>
        <p:sp>
          <p:nvSpPr>
            <p:cNvPr id="2493" name="Google Shape;2493;p23"/>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3"/>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3"/>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3"/>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7" name="Google Shape;2497;p23"/>
          <p:cNvSpPr txBox="1"/>
          <p:nvPr>
            <p:ph type="title"/>
          </p:nvPr>
        </p:nvSpPr>
        <p:spPr>
          <a:xfrm>
            <a:off x="4422525" y="1260307"/>
            <a:ext cx="4004700" cy="102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60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498" name="Google Shape;2498;p23"/>
          <p:cNvSpPr txBox="1"/>
          <p:nvPr>
            <p:ph idx="1" type="subTitle"/>
          </p:nvPr>
        </p:nvSpPr>
        <p:spPr>
          <a:xfrm>
            <a:off x="4423175" y="2287499"/>
            <a:ext cx="4003500" cy="159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499" name="Google Shape;2499;p23"/>
          <p:cNvSpPr txBox="1"/>
          <p:nvPr/>
        </p:nvSpPr>
        <p:spPr>
          <a:xfrm>
            <a:off x="716775" y="2953375"/>
            <a:ext cx="3397800" cy="670200"/>
          </a:xfrm>
          <a:prstGeom prst="rect">
            <a:avLst/>
          </a:prstGeom>
          <a:noFill/>
          <a:ln>
            <a:noFill/>
          </a:ln>
        </p:spPr>
        <p:txBody>
          <a:bodyPr anchorCtr="0" anchor="ctr" bIns="0" lIns="91425" spcFirstLastPara="1" rIns="91425" wrap="square" tIns="0">
            <a:noAutofit/>
          </a:bodyPr>
          <a:lstStyle/>
          <a:p>
            <a:pPr indent="0" lvl="0" marL="0" marR="0" rtl="0" algn="r">
              <a:lnSpc>
                <a:spcPct val="100000"/>
              </a:lnSpc>
              <a:spcBef>
                <a:spcPts val="300"/>
              </a:spcBef>
              <a:spcAft>
                <a:spcPts val="0"/>
              </a:spcAft>
              <a:buClr>
                <a:srgbClr val="000000"/>
              </a:buClr>
              <a:buSzPts val="1200"/>
              <a:buFont typeface="Arial"/>
              <a:buNone/>
            </a:pPr>
            <a:r>
              <a:rPr b="0" i="0" lang="en" sz="1200" u="none" cap="none" strike="noStrike">
                <a:solidFill>
                  <a:schemeClr val="lt1"/>
                </a:solidFill>
                <a:latin typeface="Atkinson Hyperlegible"/>
                <a:ea typeface="Atkinson Hyperlegible"/>
                <a:cs typeface="Atkinson Hyperlegible"/>
                <a:sym typeface="Atkinson Hyperlegible"/>
              </a:rPr>
              <a:t>CREDITS: This presentation template was created by </a:t>
            </a:r>
            <a:r>
              <a:rPr b="1" i="0" lang="en" sz="1200" u="none" cap="none" strike="noStrike">
                <a:solidFill>
                  <a:schemeClr val="hlink"/>
                </a:solidFill>
                <a:uFill>
                  <a:noFill/>
                </a:uFill>
                <a:latin typeface="Atkinson Hyperlegible"/>
                <a:ea typeface="Atkinson Hyperlegible"/>
                <a:cs typeface="Atkinson Hyperlegible"/>
                <a:sym typeface="Atkinson Hyperlegible"/>
                <a:hlinkClick r:id="rId2"/>
              </a:rPr>
              <a:t>Slidesgo</a:t>
            </a:r>
            <a:r>
              <a:rPr b="0" i="0" lang="en" sz="1200" u="none" cap="none" strike="noStrike">
                <a:solidFill>
                  <a:schemeClr val="lt1"/>
                </a:solidFill>
                <a:latin typeface="Atkinson Hyperlegible"/>
                <a:ea typeface="Atkinson Hyperlegible"/>
                <a:cs typeface="Atkinson Hyperlegible"/>
                <a:sym typeface="Atkinson Hyperlegible"/>
              </a:rPr>
              <a:t>, and includes icons by </a:t>
            </a:r>
            <a:r>
              <a:rPr b="1" i="0" lang="en" sz="1200" u="none" cap="none" strike="noStrike">
                <a:solidFill>
                  <a:schemeClr val="hlink"/>
                </a:solidFill>
                <a:uFill>
                  <a:noFill/>
                </a:uFill>
                <a:latin typeface="Atkinson Hyperlegible"/>
                <a:ea typeface="Atkinson Hyperlegible"/>
                <a:cs typeface="Atkinson Hyperlegible"/>
                <a:sym typeface="Atkinson Hyperlegible"/>
                <a:hlinkClick r:id="rId3"/>
              </a:rPr>
              <a:t>Flaticon</a:t>
            </a:r>
            <a:r>
              <a:rPr b="1" i="0" lang="en" sz="1200" u="none" cap="none" strike="noStrike">
                <a:solidFill>
                  <a:schemeClr val="lt1"/>
                </a:solidFill>
                <a:latin typeface="Atkinson Hyperlegible"/>
                <a:ea typeface="Atkinson Hyperlegible"/>
                <a:cs typeface="Atkinson Hyperlegible"/>
                <a:sym typeface="Atkinson Hyperlegible"/>
              </a:rPr>
              <a:t> </a:t>
            </a:r>
            <a:r>
              <a:rPr b="0" i="0" lang="en" sz="1200" u="none" cap="none" strike="noStrike">
                <a:solidFill>
                  <a:schemeClr val="lt1"/>
                </a:solidFill>
                <a:latin typeface="Atkinson Hyperlegible"/>
                <a:ea typeface="Atkinson Hyperlegible"/>
                <a:cs typeface="Atkinson Hyperlegible"/>
                <a:sym typeface="Atkinson Hyperlegible"/>
              </a:rPr>
              <a:t>and infographics &amp; images by </a:t>
            </a:r>
            <a:r>
              <a:rPr b="1" i="0" lang="en" sz="1200" u="none" cap="none" strike="noStrike">
                <a:solidFill>
                  <a:schemeClr val="hlink"/>
                </a:solidFill>
                <a:uFill>
                  <a:noFill/>
                </a:uFill>
                <a:latin typeface="Atkinson Hyperlegible"/>
                <a:ea typeface="Atkinson Hyperlegible"/>
                <a:cs typeface="Atkinson Hyperlegible"/>
                <a:sym typeface="Atkinson Hyperlegible"/>
                <a:hlinkClick r:id="rId4"/>
              </a:rPr>
              <a:t>Freepik</a:t>
            </a:r>
            <a:endParaRPr b="1" i="0" sz="1200" u="none" cap="none" strike="noStrike">
              <a:solidFill>
                <a:schemeClr val="lt1"/>
              </a:solidFill>
              <a:latin typeface="Atkinson Hyperlegible"/>
              <a:ea typeface="Atkinson Hyperlegible"/>
              <a:cs typeface="Atkinson Hyperlegible"/>
              <a:sym typeface="Atkinson Hyperlegibl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_1_1">
    <p:spTree>
      <p:nvGrpSpPr>
        <p:cNvPr id="2500" name="Shape 2500"/>
        <p:cNvGrpSpPr/>
        <p:nvPr/>
      </p:nvGrpSpPr>
      <p:grpSpPr>
        <a:xfrm>
          <a:off x="0" y="0"/>
          <a:ext cx="0" cy="0"/>
          <a:chOff x="0" y="0"/>
          <a:chExt cx="0" cy="0"/>
        </a:xfrm>
      </p:grpSpPr>
      <p:grpSp>
        <p:nvGrpSpPr>
          <p:cNvPr id="2501" name="Google Shape;2501;p24"/>
          <p:cNvGrpSpPr/>
          <p:nvPr/>
        </p:nvGrpSpPr>
        <p:grpSpPr>
          <a:xfrm>
            <a:off x="0" y="-3302"/>
            <a:ext cx="9147244" cy="5143660"/>
            <a:chOff x="0" y="-3302"/>
            <a:chExt cx="9147244" cy="5143660"/>
          </a:xfrm>
        </p:grpSpPr>
        <p:sp>
          <p:nvSpPr>
            <p:cNvPr id="2502" name="Google Shape;2502;p24"/>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4"/>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4"/>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4"/>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4"/>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4"/>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4"/>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4"/>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4"/>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4"/>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4"/>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4"/>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4"/>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4"/>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4"/>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4"/>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4"/>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4"/>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4"/>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4"/>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4"/>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4"/>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24"/>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4"/>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4"/>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4"/>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4"/>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4"/>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4"/>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4"/>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4"/>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4"/>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4"/>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4"/>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4"/>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4"/>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4"/>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4"/>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4"/>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4"/>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4"/>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4"/>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4"/>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4"/>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4"/>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4"/>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4"/>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4"/>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4"/>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4"/>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4"/>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4"/>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4"/>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4"/>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4"/>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4"/>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4"/>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4"/>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4"/>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4"/>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4"/>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4"/>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4"/>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4"/>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4"/>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4"/>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4"/>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4"/>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4"/>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4"/>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4"/>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4"/>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4"/>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4"/>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4"/>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4"/>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4"/>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4"/>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4"/>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4"/>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4"/>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4"/>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4"/>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4"/>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4"/>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4"/>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4"/>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24"/>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4"/>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4"/>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4"/>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4"/>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4"/>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4"/>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4"/>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4"/>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4"/>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4"/>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4"/>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4"/>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4"/>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4"/>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4"/>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4"/>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4"/>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4"/>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4"/>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4"/>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24"/>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24"/>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24"/>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24"/>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4" name="Google Shape;2614;p24"/>
          <p:cNvGrpSpPr/>
          <p:nvPr/>
        </p:nvGrpSpPr>
        <p:grpSpPr>
          <a:xfrm>
            <a:off x="-3450" y="-5300"/>
            <a:ext cx="9150700" cy="5148800"/>
            <a:chOff x="-3450" y="-5300"/>
            <a:chExt cx="9150700" cy="5148800"/>
          </a:xfrm>
        </p:grpSpPr>
        <p:sp>
          <p:nvSpPr>
            <p:cNvPr id="2615" name="Google Shape;2615;p24"/>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4"/>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4"/>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4"/>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49" name="Shape 249"/>
        <p:cNvGrpSpPr/>
        <p:nvPr/>
      </p:nvGrpSpPr>
      <p:grpSpPr>
        <a:xfrm>
          <a:off x="0" y="0"/>
          <a:ext cx="0" cy="0"/>
          <a:chOff x="0" y="0"/>
          <a:chExt cx="0" cy="0"/>
        </a:xfrm>
      </p:grpSpPr>
      <p:grpSp>
        <p:nvGrpSpPr>
          <p:cNvPr id="250" name="Google Shape;250;p4"/>
          <p:cNvGrpSpPr/>
          <p:nvPr/>
        </p:nvGrpSpPr>
        <p:grpSpPr>
          <a:xfrm>
            <a:off x="0" y="-3302"/>
            <a:ext cx="9147244" cy="5143660"/>
            <a:chOff x="0" y="-3302"/>
            <a:chExt cx="9147244" cy="5143660"/>
          </a:xfrm>
        </p:grpSpPr>
        <p:sp>
          <p:nvSpPr>
            <p:cNvPr id="251" name="Google Shape;251;p4"/>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4"/>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4"/>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4"/>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4"/>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4"/>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 name="Google Shape;363;p4"/>
          <p:cNvGrpSpPr/>
          <p:nvPr/>
        </p:nvGrpSpPr>
        <p:grpSpPr>
          <a:xfrm>
            <a:off x="-3450" y="-5300"/>
            <a:ext cx="9150700" cy="5148800"/>
            <a:chOff x="-3450" y="-5300"/>
            <a:chExt cx="9150700" cy="5148800"/>
          </a:xfrm>
        </p:grpSpPr>
        <p:sp>
          <p:nvSpPr>
            <p:cNvPr id="364" name="Google Shape;364;p4"/>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8" name="Google Shape;368;p4"/>
          <p:cNvSpPr txBox="1"/>
          <p:nvPr>
            <p:ph type="title"/>
          </p:nvPr>
        </p:nvSpPr>
        <p:spPr>
          <a:xfrm>
            <a:off x="2022400" y="1681475"/>
            <a:ext cx="2158200" cy="34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Font typeface="Uncial Antiqua"/>
              <a:buNone/>
              <a:defRPr sz="16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69" name="Google Shape;369;p4"/>
          <p:cNvSpPr txBox="1"/>
          <p:nvPr>
            <p:ph idx="2" type="title"/>
          </p:nvPr>
        </p:nvSpPr>
        <p:spPr>
          <a:xfrm>
            <a:off x="2025475" y="3174788"/>
            <a:ext cx="2155200" cy="34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Uncial Antiqua"/>
              <a:buNone/>
              <a:defRPr sz="16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0" name="Google Shape;370;p4"/>
          <p:cNvSpPr txBox="1"/>
          <p:nvPr>
            <p:ph idx="3" type="title"/>
          </p:nvPr>
        </p:nvSpPr>
        <p:spPr>
          <a:xfrm>
            <a:off x="5954350" y="1681475"/>
            <a:ext cx="2158200" cy="34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Uncial Antiqua"/>
              <a:buNone/>
              <a:defRPr sz="16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1" name="Google Shape;371;p4"/>
          <p:cNvSpPr txBox="1"/>
          <p:nvPr>
            <p:ph idx="4" type="title"/>
          </p:nvPr>
        </p:nvSpPr>
        <p:spPr>
          <a:xfrm>
            <a:off x="5954350" y="3174882"/>
            <a:ext cx="2158200" cy="34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Uncial Antiqua"/>
              <a:buNone/>
              <a:defRPr sz="16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2" name="Google Shape;372;p4"/>
          <p:cNvSpPr txBox="1"/>
          <p:nvPr>
            <p:ph idx="5" type="title"/>
          </p:nvPr>
        </p:nvSpPr>
        <p:spPr>
          <a:xfrm>
            <a:off x="1132150" y="1644369"/>
            <a:ext cx="690000" cy="93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b="1" sz="2000">
                <a:solidFill>
                  <a:schemeClr val="lt1"/>
                </a:solidFill>
              </a:defRPr>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373" name="Google Shape;373;p4"/>
          <p:cNvSpPr txBox="1"/>
          <p:nvPr>
            <p:ph idx="1" type="subTitle"/>
          </p:nvPr>
        </p:nvSpPr>
        <p:spPr>
          <a:xfrm>
            <a:off x="2022400" y="1977075"/>
            <a:ext cx="2158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74" name="Google Shape;374;p4"/>
          <p:cNvSpPr txBox="1"/>
          <p:nvPr>
            <p:ph idx="6" type="title"/>
          </p:nvPr>
        </p:nvSpPr>
        <p:spPr>
          <a:xfrm>
            <a:off x="1132150" y="3144497"/>
            <a:ext cx="688500" cy="93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b="1" sz="2000">
                <a:solidFill>
                  <a:schemeClr val="lt1"/>
                </a:solidFill>
              </a:defRPr>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375" name="Google Shape;375;p4"/>
          <p:cNvSpPr txBox="1"/>
          <p:nvPr>
            <p:ph idx="7" type="subTitle"/>
          </p:nvPr>
        </p:nvSpPr>
        <p:spPr>
          <a:xfrm>
            <a:off x="2022400" y="3479513"/>
            <a:ext cx="21552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76" name="Google Shape;376;p4"/>
          <p:cNvSpPr txBox="1"/>
          <p:nvPr>
            <p:ph idx="8" type="title"/>
          </p:nvPr>
        </p:nvSpPr>
        <p:spPr>
          <a:xfrm>
            <a:off x="5061675" y="1644369"/>
            <a:ext cx="690000" cy="93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b="1" sz="2000">
                <a:solidFill>
                  <a:schemeClr val="lt1"/>
                </a:solidFill>
              </a:defRPr>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377" name="Google Shape;377;p4"/>
          <p:cNvSpPr txBox="1"/>
          <p:nvPr>
            <p:ph idx="9" type="subTitle"/>
          </p:nvPr>
        </p:nvSpPr>
        <p:spPr>
          <a:xfrm>
            <a:off x="5954350" y="1977076"/>
            <a:ext cx="21582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78" name="Google Shape;378;p4"/>
          <p:cNvSpPr txBox="1"/>
          <p:nvPr>
            <p:ph idx="13" type="title"/>
          </p:nvPr>
        </p:nvSpPr>
        <p:spPr>
          <a:xfrm>
            <a:off x="5064111" y="3144502"/>
            <a:ext cx="690000" cy="93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b="1" sz="2000">
                <a:solidFill>
                  <a:schemeClr val="lt1"/>
                </a:solidFill>
              </a:defRPr>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379" name="Google Shape;379;p4"/>
          <p:cNvSpPr txBox="1"/>
          <p:nvPr>
            <p:ph idx="14" type="subTitle"/>
          </p:nvPr>
        </p:nvSpPr>
        <p:spPr>
          <a:xfrm>
            <a:off x="5954350" y="3479611"/>
            <a:ext cx="21582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80" name="Google Shape;380;p4"/>
          <p:cNvSpPr txBox="1"/>
          <p:nvPr>
            <p:ph idx="15"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1" name="Shape 381"/>
        <p:cNvGrpSpPr/>
        <p:nvPr/>
      </p:nvGrpSpPr>
      <p:grpSpPr>
        <a:xfrm>
          <a:off x="0" y="0"/>
          <a:ext cx="0" cy="0"/>
          <a:chOff x="0" y="0"/>
          <a:chExt cx="0" cy="0"/>
        </a:xfrm>
      </p:grpSpPr>
      <p:grpSp>
        <p:nvGrpSpPr>
          <p:cNvPr id="382" name="Google Shape;382;p5"/>
          <p:cNvGrpSpPr/>
          <p:nvPr/>
        </p:nvGrpSpPr>
        <p:grpSpPr>
          <a:xfrm>
            <a:off x="0" y="-3302"/>
            <a:ext cx="9147244" cy="5143660"/>
            <a:chOff x="0" y="-3302"/>
            <a:chExt cx="9147244" cy="5143660"/>
          </a:xfrm>
        </p:grpSpPr>
        <p:sp>
          <p:nvSpPr>
            <p:cNvPr id="383" name="Google Shape;383;p5"/>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5" name="Google Shape;495;p5"/>
          <p:cNvGrpSpPr/>
          <p:nvPr/>
        </p:nvGrpSpPr>
        <p:grpSpPr>
          <a:xfrm>
            <a:off x="-3450" y="-5300"/>
            <a:ext cx="9150700" cy="5148800"/>
            <a:chOff x="-3450" y="-5300"/>
            <a:chExt cx="9150700" cy="5148800"/>
          </a:xfrm>
        </p:grpSpPr>
        <p:sp>
          <p:nvSpPr>
            <p:cNvPr id="496" name="Google Shape;496;p5"/>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0" name="Google Shape;500;p5"/>
          <p:cNvSpPr txBox="1"/>
          <p:nvPr>
            <p:ph type="title"/>
          </p:nvPr>
        </p:nvSpPr>
        <p:spPr>
          <a:xfrm>
            <a:off x="2342125" y="1587750"/>
            <a:ext cx="4459800" cy="709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3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01" name="Google Shape;501;p5"/>
          <p:cNvSpPr txBox="1"/>
          <p:nvPr>
            <p:ph idx="1" type="subTitle"/>
          </p:nvPr>
        </p:nvSpPr>
        <p:spPr>
          <a:xfrm>
            <a:off x="2342075" y="2297250"/>
            <a:ext cx="4459800" cy="125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2" name="Shape 502"/>
        <p:cNvGrpSpPr/>
        <p:nvPr/>
      </p:nvGrpSpPr>
      <p:grpSpPr>
        <a:xfrm>
          <a:off x="0" y="0"/>
          <a:ext cx="0" cy="0"/>
          <a:chOff x="0" y="0"/>
          <a:chExt cx="0" cy="0"/>
        </a:xfrm>
      </p:grpSpPr>
      <p:grpSp>
        <p:nvGrpSpPr>
          <p:cNvPr id="503" name="Google Shape;503;p6"/>
          <p:cNvGrpSpPr/>
          <p:nvPr/>
        </p:nvGrpSpPr>
        <p:grpSpPr>
          <a:xfrm>
            <a:off x="0" y="-3302"/>
            <a:ext cx="9147244" cy="5143660"/>
            <a:chOff x="0" y="-3302"/>
            <a:chExt cx="9147244" cy="5143660"/>
          </a:xfrm>
        </p:grpSpPr>
        <p:sp>
          <p:nvSpPr>
            <p:cNvPr id="504" name="Google Shape;504;p6"/>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6"/>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6"/>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6"/>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6"/>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6"/>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6"/>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6"/>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6"/>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6"/>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6"/>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6"/>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6"/>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6"/>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6"/>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6"/>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6"/>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6"/>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6"/>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6"/>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6"/>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6"/>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6"/>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6"/>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6"/>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6"/>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6"/>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6"/>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6"/>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6"/>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6"/>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6"/>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6"/>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6" name="Google Shape;616;p6"/>
          <p:cNvGrpSpPr/>
          <p:nvPr/>
        </p:nvGrpSpPr>
        <p:grpSpPr>
          <a:xfrm>
            <a:off x="-3450" y="-5300"/>
            <a:ext cx="9150700" cy="5148800"/>
            <a:chOff x="-3450" y="-5300"/>
            <a:chExt cx="9150700" cy="5148800"/>
          </a:xfrm>
        </p:grpSpPr>
        <p:sp>
          <p:nvSpPr>
            <p:cNvPr id="617" name="Google Shape;617;p6"/>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1" name="Google Shape;621;p6"/>
          <p:cNvSpPr txBox="1"/>
          <p:nvPr>
            <p:ph type="title"/>
          </p:nvPr>
        </p:nvSpPr>
        <p:spPr>
          <a:xfrm>
            <a:off x="3037150" y="1767175"/>
            <a:ext cx="3069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2" name="Google Shape;622;p6"/>
          <p:cNvSpPr txBox="1"/>
          <p:nvPr>
            <p:ph idx="1" type="subTitle"/>
          </p:nvPr>
        </p:nvSpPr>
        <p:spPr>
          <a:xfrm>
            <a:off x="3037150" y="2973850"/>
            <a:ext cx="2344200" cy="48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1600">
                <a:latin typeface="Atkinson Hyperlegible"/>
                <a:ea typeface="Atkinson Hyperlegible"/>
                <a:cs typeface="Atkinson Hyperlegible"/>
                <a:sym typeface="Atkinson Hyperlegibl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3" name="Google Shape;623;p6"/>
          <p:cNvSpPr txBox="1"/>
          <p:nvPr>
            <p:ph idx="2" type="title"/>
          </p:nvPr>
        </p:nvSpPr>
        <p:spPr>
          <a:xfrm>
            <a:off x="1291010" y="1971073"/>
            <a:ext cx="1276200" cy="125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b="1" sz="4000">
                <a:solidFill>
                  <a:schemeClr val="lt1"/>
                </a:solidFill>
              </a:defRPr>
            </a:lvl1pPr>
            <a:lvl2pPr lvl="1" algn="ctr">
              <a:lnSpc>
                <a:spcPct val="100000"/>
              </a:lnSpc>
              <a:spcBef>
                <a:spcPts val="0"/>
              </a:spcBef>
              <a:spcAft>
                <a:spcPts val="0"/>
              </a:spcAft>
              <a:buSzPts val="3500"/>
              <a:buFont typeface="Philosopher"/>
              <a:buNone/>
              <a:defRPr sz="3500">
                <a:latin typeface="Philosopher"/>
                <a:ea typeface="Philosopher"/>
                <a:cs typeface="Philosopher"/>
                <a:sym typeface="Philosopher"/>
              </a:defRPr>
            </a:lvl2pPr>
            <a:lvl3pPr lvl="2" algn="ctr">
              <a:lnSpc>
                <a:spcPct val="100000"/>
              </a:lnSpc>
              <a:spcBef>
                <a:spcPts val="0"/>
              </a:spcBef>
              <a:spcAft>
                <a:spcPts val="0"/>
              </a:spcAft>
              <a:buSzPts val="3500"/>
              <a:buFont typeface="Philosopher"/>
              <a:buNone/>
              <a:defRPr sz="3500">
                <a:latin typeface="Philosopher"/>
                <a:ea typeface="Philosopher"/>
                <a:cs typeface="Philosopher"/>
                <a:sym typeface="Philosopher"/>
              </a:defRPr>
            </a:lvl3pPr>
            <a:lvl4pPr lvl="3" algn="ctr">
              <a:lnSpc>
                <a:spcPct val="100000"/>
              </a:lnSpc>
              <a:spcBef>
                <a:spcPts val="0"/>
              </a:spcBef>
              <a:spcAft>
                <a:spcPts val="0"/>
              </a:spcAft>
              <a:buSzPts val="3500"/>
              <a:buFont typeface="Philosopher"/>
              <a:buNone/>
              <a:defRPr sz="3500">
                <a:latin typeface="Philosopher"/>
                <a:ea typeface="Philosopher"/>
                <a:cs typeface="Philosopher"/>
                <a:sym typeface="Philosopher"/>
              </a:defRPr>
            </a:lvl4pPr>
            <a:lvl5pPr lvl="4" algn="ctr">
              <a:lnSpc>
                <a:spcPct val="100000"/>
              </a:lnSpc>
              <a:spcBef>
                <a:spcPts val="0"/>
              </a:spcBef>
              <a:spcAft>
                <a:spcPts val="0"/>
              </a:spcAft>
              <a:buSzPts val="3500"/>
              <a:buFont typeface="Philosopher"/>
              <a:buNone/>
              <a:defRPr sz="3500">
                <a:latin typeface="Philosopher"/>
                <a:ea typeface="Philosopher"/>
                <a:cs typeface="Philosopher"/>
                <a:sym typeface="Philosopher"/>
              </a:defRPr>
            </a:lvl5pPr>
            <a:lvl6pPr lvl="5" algn="ctr">
              <a:lnSpc>
                <a:spcPct val="100000"/>
              </a:lnSpc>
              <a:spcBef>
                <a:spcPts val="0"/>
              </a:spcBef>
              <a:spcAft>
                <a:spcPts val="0"/>
              </a:spcAft>
              <a:buSzPts val="3500"/>
              <a:buFont typeface="Philosopher"/>
              <a:buNone/>
              <a:defRPr sz="3500">
                <a:latin typeface="Philosopher"/>
                <a:ea typeface="Philosopher"/>
                <a:cs typeface="Philosopher"/>
                <a:sym typeface="Philosopher"/>
              </a:defRPr>
            </a:lvl6pPr>
            <a:lvl7pPr lvl="6" algn="ctr">
              <a:lnSpc>
                <a:spcPct val="100000"/>
              </a:lnSpc>
              <a:spcBef>
                <a:spcPts val="0"/>
              </a:spcBef>
              <a:spcAft>
                <a:spcPts val="0"/>
              </a:spcAft>
              <a:buSzPts val="3500"/>
              <a:buFont typeface="Philosopher"/>
              <a:buNone/>
              <a:defRPr sz="3500">
                <a:latin typeface="Philosopher"/>
                <a:ea typeface="Philosopher"/>
                <a:cs typeface="Philosopher"/>
                <a:sym typeface="Philosopher"/>
              </a:defRPr>
            </a:lvl7pPr>
            <a:lvl8pPr lvl="7" algn="ctr">
              <a:lnSpc>
                <a:spcPct val="100000"/>
              </a:lnSpc>
              <a:spcBef>
                <a:spcPts val="0"/>
              </a:spcBef>
              <a:spcAft>
                <a:spcPts val="0"/>
              </a:spcAft>
              <a:buSzPts val="3500"/>
              <a:buFont typeface="Philosopher"/>
              <a:buNone/>
              <a:defRPr sz="3500">
                <a:latin typeface="Philosopher"/>
                <a:ea typeface="Philosopher"/>
                <a:cs typeface="Philosopher"/>
                <a:sym typeface="Philosopher"/>
              </a:defRPr>
            </a:lvl8pPr>
            <a:lvl9pPr lvl="8" algn="ctr">
              <a:lnSpc>
                <a:spcPct val="100000"/>
              </a:lnSpc>
              <a:spcBef>
                <a:spcPts val="0"/>
              </a:spcBef>
              <a:spcAft>
                <a:spcPts val="0"/>
              </a:spcAft>
              <a:buSzPts val="3500"/>
              <a:buFont typeface="Philosopher"/>
              <a:buNone/>
              <a:defRPr sz="3500">
                <a:latin typeface="Philosopher"/>
                <a:ea typeface="Philosopher"/>
                <a:cs typeface="Philosopher"/>
                <a:sym typeface="Philosoph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4" name="Shape 624"/>
        <p:cNvGrpSpPr/>
        <p:nvPr/>
      </p:nvGrpSpPr>
      <p:grpSpPr>
        <a:xfrm>
          <a:off x="0" y="0"/>
          <a:ext cx="0" cy="0"/>
          <a:chOff x="0" y="0"/>
          <a:chExt cx="0" cy="0"/>
        </a:xfrm>
      </p:grpSpPr>
      <p:grpSp>
        <p:nvGrpSpPr>
          <p:cNvPr id="625" name="Google Shape;625;p7"/>
          <p:cNvGrpSpPr/>
          <p:nvPr/>
        </p:nvGrpSpPr>
        <p:grpSpPr>
          <a:xfrm>
            <a:off x="0" y="-3302"/>
            <a:ext cx="9147244" cy="5143660"/>
            <a:chOff x="0" y="-3302"/>
            <a:chExt cx="9147244" cy="5143660"/>
          </a:xfrm>
        </p:grpSpPr>
        <p:sp>
          <p:nvSpPr>
            <p:cNvPr id="626" name="Google Shape;626;p7"/>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7"/>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7"/>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7"/>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7"/>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7"/>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7"/>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7"/>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7"/>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7"/>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7"/>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7"/>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7"/>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7"/>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7"/>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7"/>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7"/>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7"/>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7"/>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7"/>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7"/>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7"/>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7"/>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7"/>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7"/>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7"/>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7"/>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7"/>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7"/>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7"/>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7"/>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7"/>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7"/>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7"/>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7"/>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7"/>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7"/>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7"/>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7"/>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7"/>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7"/>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7"/>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7"/>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7"/>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7"/>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7"/>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7"/>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7"/>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7"/>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7"/>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7"/>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7"/>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7"/>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7"/>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7"/>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7"/>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7"/>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7"/>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7"/>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7"/>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7"/>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7"/>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7"/>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7"/>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7"/>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7"/>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7"/>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7"/>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7"/>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7"/>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7"/>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7"/>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7"/>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7"/>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7"/>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7"/>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7"/>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7"/>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7"/>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7"/>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7"/>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7"/>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7"/>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7"/>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7"/>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7"/>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7"/>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7"/>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7"/>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7"/>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7"/>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7"/>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7"/>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7"/>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7"/>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7"/>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7"/>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7"/>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7"/>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7"/>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8" name="Google Shape;738;p7"/>
          <p:cNvGrpSpPr/>
          <p:nvPr/>
        </p:nvGrpSpPr>
        <p:grpSpPr>
          <a:xfrm>
            <a:off x="-3450" y="-5300"/>
            <a:ext cx="9150700" cy="5148800"/>
            <a:chOff x="-3450" y="-5300"/>
            <a:chExt cx="9150700" cy="5148800"/>
          </a:xfrm>
        </p:grpSpPr>
        <p:sp>
          <p:nvSpPr>
            <p:cNvPr id="739" name="Google Shape;739;p7"/>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7"/>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7"/>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7"/>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3" name="Google Shape;743;p7"/>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44" name="Google Shape;744;p7"/>
          <p:cNvSpPr txBox="1"/>
          <p:nvPr>
            <p:ph idx="2" type="title"/>
          </p:nvPr>
        </p:nvSpPr>
        <p:spPr>
          <a:xfrm>
            <a:off x="1245000" y="2752000"/>
            <a:ext cx="28434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745" name="Google Shape;745;p7"/>
          <p:cNvSpPr txBox="1"/>
          <p:nvPr>
            <p:ph idx="3" type="title"/>
          </p:nvPr>
        </p:nvSpPr>
        <p:spPr>
          <a:xfrm>
            <a:off x="5055700" y="2752344"/>
            <a:ext cx="28434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746" name="Google Shape;746;p7"/>
          <p:cNvSpPr txBox="1"/>
          <p:nvPr>
            <p:ph idx="1" type="subTitle"/>
          </p:nvPr>
        </p:nvSpPr>
        <p:spPr>
          <a:xfrm>
            <a:off x="1245417" y="3231708"/>
            <a:ext cx="2842500" cy="81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47" name="Google Shape;747;p7"/>
          <p:cNvSpPr txBox="1"/>
          <p:nvPr>
            <p:ph idx="4" type="subTitle"/>
          </p:nvPr>
        </p:nvSpPr>
        <p:spPr>
          <a:xfrm>
            <a:off x="5056164" y="3231704"/>
            <a:ext cx="2842500" cy="81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748" name="Shape 748"/>
        <p:cNvGrpSpPr/>
        <p:nvPr/>
      </p:nvGrpSpPr>
      <p:grpSpPr>
        <a:xfrm>
          <a:off x="0" y="0"/>
          <a:ext cx="0" cy="0"/>
          <a:chOff x="0" y="0"/>
          <a:chExt cx="0" cy="0"/>
        </a:xfrm>
      </p:grpSpPr>
      <p:grpSp>
        <p:nvGrpSpPr>
          <p:cNvPr id="749" name="Google Shape;749;p8"/>
          <p:cNvGrpSpPr/>
          <p:nvPr/>
        </p:nvGrpSpPr>
        <p:grpSpPr>
          <a:xfrm>
            <a:off x="0" y="-3302"/>
            <a:ext cx="9147244" cy="5143660"/>
            <a:chOff x="0" y="-3302"/>
            <a:chExt cx="9147244" cy="5143660"/>
          </a:xfrm>
        </p:grpSpPr>
        <p:sp>
          <p:nvSpPr>
            <p:cNvPr id="750" name="Google Shape;750;p8"/>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8"/>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8"/>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8"/>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8"/>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8"/>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8"/>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8"/>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8"/>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8"/>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8"/>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8"/>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8"/>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8"/>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8"/>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8"/>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8"/>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8"/>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8"/>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8"/>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8"/>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8"/>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8"/>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8"/>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8"/>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8"/>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8"/>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8"/>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8"/>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8"/>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8"/>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8"/>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8"/>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8"/>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8"/>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8"/>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8"/>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8"/>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8"/>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8"/>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8"/>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8"/>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8"/>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8"/>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8"/>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8"/>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8"/>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8"/>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8"/>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8"/>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8"/>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8"/>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8"/>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8"/>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8"/>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8"/>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8"/>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8"/>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8"/>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8"/>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8"/>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8"/>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8"/>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8"/>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8"/>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8"/>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8"/>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8"/>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8"/>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8"/>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8"/>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8"/>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8"/>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8"/>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8"/>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8"/>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8"/>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8"/>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8"/>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8"/>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8"/>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8"/>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8"/>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8"/>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8"/>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8"/>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8"/>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8"/>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8"/>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8"/>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8"/>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8"/>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8"/>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8"/>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8"/>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8"/>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8"/>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8"/>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8"/>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8"/>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8"/>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8"/>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8"/>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8"/>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8"/>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8"/>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8"/>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8"/>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8"/>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8"/>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8"/>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8"/>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2" name="Google Shape;862;p8"/>
          <p:cNvGrpSpPr/>
          <p:nvPr/>
        </p:nvGrpSpPr>
        <p:grpSpPr>
          <a:xfrm>
            <a:off x="-3450" y="-5300"/>
            <a:ext cx="9150700" cy="5148800"/>
            <a:chOff x="-3450" y="-5300"/>
            <a:chExt cx="9150700" cy="5148800"/>
          </a:xfrm>
        </p:grpSpPr>
        <p:sp>
          <p:nvSpPr>
            <p:cNvPr id="863" name="Google Shape;863;p8"/>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8"/>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8"/>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8"/>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7" name="Google Shape;867;p8"/>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68" name="Google Shape;868;p8"/>
          <p:cNvSpPr txBox="1"/>
          <p:nvPr>
            <p:ph idx="2" type="title"/>
          </p:nvPr>
        </p:nvSpPr>
        <p:spPr>
          <a:xfrm>
            <a:off x="891825" y="1658050"/>
            <a:ext cx="20880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869" name="Google Shape;869;p8"/>
          <p:cNvSpPr txBox="1"/>
          <p:nvPr>
            <p:ph idx="3" type="title"/>
          </p:nvPr>
        </p:nvSpPr>
        <p:spPr>
          <a:xfrm>
            <a:off x="6164175" y="1658050"/>
            <a:ext cx="20880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870" name="Google Shape;870;p8"/>
          <p:cNvSpPr txBox="1"/>
          <p:nvPr>
            <p:ph idx="1" type="subTitle"/>
          </p:nvPr>
        </p:nvSpPr>
        <p:spPr>
          <a:xfrm>
            <a:off x="892275" y="2061550"/>
            <a:ext cx="20871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71" name="Google Shape;871;p8"/>
          <p:cNvSpPr txBox="1"/>
          <p:nvPr>
            <p:ph idx="4" type="subTitle"/>
          </p:nvPr>
        </p:nvSpPr>
        <p:spPr>
          <a:xfrm>
            <a:off x="6164475" y="2061550"/>
            <a:ext cx="20874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72" name="Google Shape;872;p8"/>
          <p:cNvSpPr txBox="1"/>
          <p:nvPr>
            <p:ph idx="5" type="title"/>
          </p:nvPr>
        </p:nvSpPr>
        <p:spPr>
          <a:xfrm>
            <a:off x="3528000" y="1658050"/>
            <a:ext cx="20880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873" name="Google Shape;873;p8"/>
          <p:cNvSpPr txBox="1"/>
          <p:nvPr>
            <p:ph idx="6" type="subTitle"/>
          </p:nvPr>
        </p:nvSpPr>
        <p:spPr>
          <a:xfrm>
            <a:off x="3528450" y="2061550"/>
            <a:ext cx="20871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74" name="Google Shape;874;p8"/>
          <p:cNvSpPr txBox="1"/>
          <p:nvPr>
            <p:ph idx="7" type="title"/>
          </p:nvPr>
        </p:nvSpPr>
        <p:spPr>
          <a:xfrm>
            <a:off x="891825" y="3317575"/>
            <a:ext cx="20880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875" name="Google Shape;875;p8"/>
          <p:cNvSpPr txBox="1"/>
          <p:nvPr>
            <p:ph idx="8" type="title"/>
          </p:nvPr>
        </p:nvSpPr>
        <p:spPr>
          <a:xfrm>
            <a:off x="6164175" y="3317575"/>
            <a:ext cx="20880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876" name="Google Shape;876;p8"/>
          <p:cNvSpPr txBox="1"/>
          <p:nvPr>
            <p:ph idx="9" type="subTitle"/>
          </p:nvPr>
        </p:nvSpPr>
        <p:spPr>
          <a:xfrm>
            <a:off x="892275" y="3721075"/>
            <a:ext cx="20871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77" name="Google Shape;877;p8"/>
          <p:cNvSpPr txBox="1"/>
          <p:nvPr>
            <p:ph idx="13" type="subTitle"/>
          </p:nvPr>
        </p:nvSpPr>
        <p:spPr>
          <a:xfrm>
            <a:off x="6164475" y="3721075"/>
            <a:ext cx="20874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78" name="Google Shape;878;p8"/>
          <p:cNvSpPr txBox="1"/>
          <p:nvPr>
            <p:ph idx="14" type="title"/>
          </p:nvPr>
        </p:nvSpPr>
        <p:spPr>
          <a:xfrm>
            <a:off x="3528000" y="3317575"/>
            <a:ext cx="2088000" cy="4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879" name="Google Shape;879;p8"/>
          <p:cNvSpPr txBox="1"/>
          <p:nvPr>
            <p:ph idx="15" type="subTitle"/>
          </p:nvPr>
        </p:nvSpPr>
        <p:spPr>
          <a:xfrm>
            <a:off x="3528450" y="3721075"/>
            <a:ext cx="20871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80" name="Shape 880"/>
        <p:cNvGrpSpPr/>
        <p:nvPr/>
      </p:nvGrpSpPr>
      <p:grpSpPr>
        <a:xfrm>
          <a:off x="0" y="0"/>
          <a:ext cx="0" cy="0"/>
          <a:chOff x="0" y="0"/>
          <a:chExt cx="0" cy="0"/>
        </a:xfrm>
      </p:grpSpPr>
      <p:grpSp>
        <p:nvGrpSpPr>
          <p:cNvPr id="881" name="Google Shape;881;p9"/>
          <p:cNvGrpSpPr/>
          <p:nvPr/>
        </p:nvGrpSpPr>
        <p:grpSpPr>
          <a:xfrm>
            <a:off x="0" y="-3302"/>
            <a:ext cx="9147244" cy="5143660"/>
            <a:chOff x="0" y="-3302"/>
            <a:chExt cx="9147244" cy="5143660"/>
          </a:xfrm>
        </p:grpSpPr>
        <p:sp>
          <p:nvSpPr>
            <p:cNvPr id="882" name="Google Shape;882;p9"/>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9"/>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9"/>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9"/>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9"/>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9"/>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9"/>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9"/>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9"/>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9"/>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9"/>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9"/>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9"/>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9"/>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9"/>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9"/>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9"/>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9"/>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9"/>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9"/>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9"/>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9"/>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9"/>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9"/>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9"/>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9"/>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9"/>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9"/>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9"/>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9"/>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9"/>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9"/>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9"/>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9"/>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9"/>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9"/>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9"/>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9"/>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9"/>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9"/>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9"/>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9"/>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9"/>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9"/>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9"/>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9"/>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9"/>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9"/>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9"/>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9"/>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9"/>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9"/>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9"/>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9"/>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9"/>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9"/>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9"/>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9"/>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9"/>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9"/>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9"/>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9"/>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9"/>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9"/>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9"/>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9"/>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9"/>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9"/>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9"/>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9"/>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9"/>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9"/>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9"/>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9"/>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9"/>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9"/>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9"/>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9"/>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9"/>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9"/>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9"/>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9"/>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9"/>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9"/>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9"/>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9"/>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9"/>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9"/>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9"/>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9"/>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9"/>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9"/>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9"/>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9"/>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9"/>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9"/>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9"/>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9"/>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9"/>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9"/>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9"/>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9"/>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9"/>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9"/>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9"/>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9"/>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9"/>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9"/>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9"/>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9"/>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9"/>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9"/>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4" name="Google Shape;994;p9"/>
          <p:cNvGrpSpPr/>
          <p:nvPr/>
        </p:nvGrpSpPr>
        <p:grpSpPr>
          <a:xfrm>
            <a:off x="-3450" y="-5300"/>
            <a:ext cx="9150700" cy="5148800"/>
            <a:chOff x="-3450" y="-5300"/>
            <a:chExt cx="9150700" cy="5148800"/>
          </a:xfrm>
        </p:grpSpPr>
        <p:sp>
          <p:nvSpPr>
            <p:cNvPr id="995" name="Google Shape;995;p9"/>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9"/>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9"/>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9"/>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9" name="Google Shape;999;p9"/>
          <p:cNvSpPr txBox="1"/>
          <p:nvPr>
            <p:ph type="title"/>
          </p:nvPr>
        </p:nvSpPr>
        <p:spPr>
          <a:xfrm>
            <a:off x="2016150" y="1375275"/>
            <a:ext cx="5111700" cy="239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5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spTree>
      <p:nvGrpSpPr>
        <p:cNvPr id="1000" name="Shape 1000"/>
        <p:cNvGrpSpPr/>
        <p:nvPr/>
      </p:nvGrpSpPr>
      <p:grpSpPr>
        <a:xfrm>
          <a:off x="0" y="0"/>
          <a:ext cx="0" cy="0"/>
          <a:chOff x="0" y="0"/>
          <a:chExt cx="0" cy="0"/>
        </a:xfrm>
      </p:grpSpPr>
      <p:grpSp>
        <p:nvGrpSpPr>
          <p:cNvPr id="1001" name="Google Shape;1001;p10"/>
          <p:cNvGrpSpPr/>
          <p:nvPr/>
        </p:nvGrpSpPr>
        <p:grpSpPr>
          <a:xfrm>
            <a:off x="0" y="-3302"/>
            <a:ext cx="9147244" cy="5143660"/>
            <a:chOff x="0" y="-3302"/>
            <a:chExt cx="9147244" cy="5143660"/>
          </a:xfrm>
        </p:grpSpPr>
        <p:sp>
          <p:nvSpPr>
            <p:cNvPr id="1002" name="Google Shape;1002;p10"/>
            <p:cNvSpPr/>
            <p:nvPr/>
          </p:nvSpPr>
          <p:spPr>
            <a:xfrm>
              <a:off x="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0"/>
            <p:cNvSpPr/>
            <p:nvPr/>
          </p:nvSpPr>
          <p:spPr>
            <a:xfrm>
              <a:off x="65522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0"/>
            <p:cNvSpPr/>
            <p:nvPr/>
          </p:nvSpPr>
          <p:spPr>
            <a:xfrm>
              <a:off x="131044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0"/>
            <p:cNvSpPr/>
            <p:nvPr/>
          </p:nvSpPr>
          <p:spPr>
            <a:xfrm>
              <a:off x="196566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0"/>
            <p:cNvSpPr/>
            <p:nvPr/>
          </p:nvSpPr>
          <p:spPr>
            <a:xfrm>
              <a:off x="2620880"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0"/>
            <p:cNvSpPr/>
            <p:nvPr/>
          </p:nvSpPr>
          <p:spPr>
            <a:xfrm>
              <a:off x="327609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0"/>
            <p:cNvSpPr/>
            <p:nvPr/>
          </p:nvSpPr>
          <p:spPr>
            <a:xfrm>
              <a:off x="3931319"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0"/>
            <p:cNvSpPr/>
            <p:nvPr/>
          </p:nvSpPr>
          <p:spPr>
            <a:xfrm>
              <a:off x="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0"/>
            <p:cNvSpPr/>
            <p:nvPr/>
          </p:nvSpPr>
          <p:spPr>
            <a:xfrm>
              <a:off x="65522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0"/>
            <p:cNvSpPr/>
            <p:nvPr/>
          </p:nvSpPr>
          <p:spPr>
            <a:xfrm>
              <a:off x="131044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0"/>
            <p:cNvSpPr/>
            <p:nvPr/>
          </p:nvSpPr>
          <p:spPr>
            <a:xfrm>
              <a:off x="196566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0"/>
            <p:cNvSpPr/>
            <p:nvPr/>
          </p:nvSpPr>
          <p:spPr>
            <a:xfrm>
              <a:off x="2620880"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0"/>
            <p:cNvSpPr/>
            <p:nvPr/>
          </p:nvSpPr>
          <p:spPr>
            <a:xfrm>
              <a:off x="327609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0"/>
            <p:cNvSpPr/>
            <p:nvPr/>
          </p:nvSpPr>
          <p:spPr>
            <a:xfrm>
              <a:off x="3931319"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0"/>
            <p:cNvSpPr/>
            <p:nvPr/>
          </p:nvSpPr>
          <p:spPr>
            <a:xfrm>
              <a:off x="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0"/>
            <p:cNvSpPr/>
            <p:nvPr/>
          </p:nvSpPr>
          <p:spPr>
            <a:xfrm>
              <a:off x="65522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0"/>
            <p:cNvSpPr/>
            <p:nvPr/>
          </p:nvSpPr>
          <p:spPr>
            <a:xfrm>
              <a:off x="131044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0"/>
            <p:cNvSpPr/>
            <p:nvPr/>
          </p:nvSpPr>
          <p:spPr>
            <a:xfrm>
              <a:off x="196566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0"/>
            <p:cNvSpPr/>
            <p:nvPr/>
          </p:nvSpPr>
          <p:spPr>
            <a:xfrm>
              <a:off x="2620880"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0"/>
            <p:cNvSpPr/>
            <p:nvPr/>
          </p:nvSpPr>
          <p:spPr>
            <a:xfrm>
              <a:off x="327609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0"/>
            <p:cNvSpPr/>
            <p:nvPr/>
          </p:nvSpPr>
          <p:spPr>
            <a:xfrm>
              <a:off x="3931319"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0"/>
            <p:cNvSpPr/>
            <p:nvPr/>
          </p:nvSpPr>
          <p:spPr>
            <a:xfrm>
              <a:off x="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0"/>
            <p:cNvSpPr/>
            <p:nvPr/>
          </p:nvSpPr>
          <p:spPr>
            <a:xfrm>
              <a:off x="65522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0"/>
            <p:cNvSpPr/>
            <p:nvPr/>
          </p:nvSpPr>
          <p:spPr>
            <a:xfrm>
              <a:off x="131044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0"/>
            <p:cNvSpPr/>
            <p:nvPr/>
          </p:nvSpPr>
          <p:spPr>
            <a:xfrm>
              <a:off x="196566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0"/>
            <p:cNvSpPr/>
            <p:nvPr/>
          </p:nvSpPr>
          <p:spPr>
            <a:xfrm>
              <a:off x="2620880"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0"/>
            <p:cNvSpPr/>
            <p:nvPr/>
          </p:nvSpPr>
          <p:spPr>
            <a:xfrm>
              <a:off x="327609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0"/>
            <p:cNvSpPr/>
            <p:nvPr/>
          </p:nvSpPr>
          <p:spPr>
            <a:xfrm>
              <a:off x="3931319"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0"/>
            <p:cNvSpPr/>
            <p:nvPr/>
          </p:nvSpPr>
          <p:spPr>
            <a:xfrm>
              <a:off x="457362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0"/>
            <p:cNvSpPr/>
            <p:nvPr/>
          </p:nvSpPr>
          <p:spPr>
            <a:xfrm>
              <a:off x="522884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0"/>
            <p:cNvSpPr/>
            <p:nvPr/>
          </p:nvSpPr>
          <p:spPr>
            <a:xfrm>
              <a:off x="588406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0"/>
            <p:cNvSpPr/>
            <p:nvPr/>
          </p:nvSpPr>
          <p:spPr>
            <a:xfrm>
              <a:off x="653928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0"/>
            <p:cNvSpPr/>
            <p:nvPr/>
          </p:nvSpPr>
          <p:spPr>
            <a:xfrm>
              <a:off x="7194505"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0"/>
            <p:cNvSpPr/>
            <p:nvPr/>
          </p:nvSpPr>
          <p:spPr>
            <a:xfrm>
              <a:off x="784972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0"/>
            <p:cNvSpPr/>
            <p:nvPr/>
          </p:nvSpPr>
          <p:spPr>
            <a:xfrm>
              <a:off x="8504944" y="192623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0"/>
            <p:cNvSpPr/>
            <p:nvPr/>
          </p:nvSpPr>
          <p:spPr>
            <a:xfrm>
              <a:off x="457362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0"/>
            <p:cNvSpPr/>
            <p:nvPr/>
          </p:nvSpPr>
          <p:spPr>
            <a:xfrm>
              <a:off x="522884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0"/>
            <p:cNvSpPr/>
            <p:nvPr/>
          </p:nvSpPr>
          <p:spPr>
            <a:xfrm>
              <a:off x="588406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0"/>
            <p:cNvSpPr/>
            <p:nvPr/>
          </p:nvSpPr>
          <p:spPr>
            <a:xfrm>
              <a:off x="653928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0"/>
            <p:cNvSpPr/>
            <p:nvPr/>
          </p:nvSpPr>
          <p:spPr>
            <a:xfrm>
              <a:off x="7194505"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0"/>
            <p:cNvSpPr/>
            <p:nvPr/>
          </p:nvSpPr>
          <p:spPr>
            <a:xfrm>
              <a:off x="784972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0"/>
            <p:cNvSpPr/>
            <p:nvPr/>
          </p:nvSpPr>
          <p:spPr>
            <a:xfrm>
              <a:off x="8504944" y="1283055"/>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0"/>
            <p:cNvSpPr/>
            <p:nvPr/>
          </p:nvSpPr>
          <p:spPr>
            <a:xfrm>
              <a:off x="457362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0"/>
            <p:cNvSpPr/>
            <p:nvPr/>
          </p:nvSpPr>
          <p:spPr>
            <a:xfrm>
              <a:off x="522884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0"/>
            <p:cNvSpPr/>
            <p:nvPr/>
          </p:nvSpPr>
          <p:spPr>
            <a:xfrm>
              <a:off x="588406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0"/>
            <p:cNvSpPr/>
            <p:nvPr/>
          </p:nvSpPr>
          <p:spPr>
            <a:xfrm>
              <a:off x="653928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0"/>
            <p:cNvSpPr/>
            <p:nvPr/>
          </p:nvSpPr>
          <p:spPr>
            <a:xfrm>
              <a:off x="7194505"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0"/>
            <p:cNvSpPr/>
            <p:nvPr/>
          </p:nvSpPr>
          <p:spPr>
            <a:xfrm>
              <a:off x="784972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0"/>
            <p:cNvSpPr/>
            <p:nvPr/>
          </p:nvSpPr>
          <p:spPr>
            <a:xfrm>
              <a:off x="8504944" y="639877"/>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0"/>
            <p:cNvSpPr/>
            <p:nvPr/>
          </p:nvSpPr>
          <p:spPr>
            <a:xfrm>
              <a:off x="457362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0"/>
            <p:cNvSpPr/>
            <p:nvPr/>
          </p:nvSpPr>
          <p:spPr>
            <a:xfrm>
              <a:off x="522884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0"/>
            <p:cNvSpPr/>
            <p:nvPr/>
          </p:nvSpPr>
          <p:spPr>
            <a:xfrm>
              <a:off x="588406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0"/>
            <p:cNvSpPr/>
            <p:nvPr/>
          </p:nvSpPr>
          <p:spPr>
            <a:xfrm>
              <a:off x="653928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0"/>
            <p:cNvSpPr/>
            <p:nvPr/>
          </p:nvSpPr>
          <p:spPr>
            <a:xfrm>
              <a:off x="7194505"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0"/>
            <p:cNvSpPr/>
            <p:nvPr/>
          </p:nvSpPr>
          <p:spPr>
            <a:xfrm>
              <a:off x="784972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0"/>
            <p:cNvSpPr/>
            <p:nvPr/>
          </p:nvSpPr>
          <p:spPr>
            <a:xfrm>
              <a:off x="8504944" y="-33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0"/>
            <p:cNvSpPr/>
            <p:nvPr/>
          </p:nvSpPr>
          <p:spPr>
            <a:xfrm>
              <a:off x="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0"/>
            <p:cNvSpPr/>
            <p:nvPr/>
          </p:nvSpPr>
          <p:spPr>
            <a:xfrm>
              <a:off x="65522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0"/>
            <p:cNvSpPr/>
            <p:nvPr/>
          </p:nvSpPr>
          <p:spPr>
            <a:xfrm>
              <a:off x="131044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0"/>
            <p:cNvSpPr/>
            <p:nvPr/>
          </p:nvSpPr>
          <p:spPr>
            <a:xfrm>
              <a:off x="196566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0"/>
            <p:cNvSpPr/>
            <p:nvPr/>
          </p:nvSpPr>
          <p:spPr>
            <a:xfrm>
              <a:off x="2620880"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0"/>
            <p:cNvSpPr/>
            <p:nvPr/>
          </p:nvSpPr>
          <p:spPr>
            <a:xfrm>
              <a:off x="327609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0"/>
            <p:cNvSpPr/>
            <p:nvPr/>
          </p:nvSpPr>
          <p:spPr>
            <a:xfrm>
              <a:off x="3931319"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0"/>
            <p:cNvSpPr/>
            <p:nvPr/>
          </p:nvSpPr>
          <p:spPr>
            <a:xfrm>
              <a:off x="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0"/>
            <p:cNvSpPr/>
            <p:nvPr/>
          </p:nvSpPr>
          <p:spPr>
            <a:xfrm>
              <a:off x="65522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0"/>
            <p:cNvSpPr/>
            <p:nvPr/>
          </p:nvSpPr>
          <p:spPr>
            <a:xfrm>
              <a:off x="131044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0"/>
            <p:cNvSpPr/>
            <p:nvPr/>
          </p:nvSpPr>
          <p:spPr>
            <a:xfrm>
              <a:off x="196566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0"/>
            <p:cNvSpPr/>
            <p:nvPr/>
          </p:nvSpPr>
          <p:spPr>
            <a:xfrm>
              <a:off x="2620880"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0"/>
            <p:cNvSpPr/>
            <p:nvPr/>
          </p:nvSpPr>
          <p:spPr>
            <a:xfrm>
              <a:off x="327609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0"/>
            <p:cNvSpPr/>
            <p:nvPr/>
          </p:nvSpPr>
          <p:spPr>
            <a:xfrm>
              <a:off x="3931319"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0"/>
            <p:cNvSpPr/>
            <p:nvPr/>
          </p:nvSpPr>
          <p:spPr>
            <a:xfrm>
              <a:off x="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0"/>
            <p:cNvSpPr/>
            <p:nvPr/>
          </p:nvSpPr>
          <p:spPr>
            <a:xfrm>
              <a:off x="65522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0"/>
            <p:cNvSpPr/>
            <p:nvPr/>
          </p:nvSpPr>
          <p:spPr>
            <a:xfrm>
              <a:off x="131044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0"/>
            <p:cNvSpPr/>
            <p:nvPr/>
          </p:nvSpPr>
          <p:spPr>
            <a:xfrm>
              <a:off x="196566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0"/>
            <p:cNvSpPr/>
            <p:nvPr/>
          </p:nvSpPr>
          <p:spPr>
            <a:xfrm>
              <a:off x="2620880"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0"/>
            <p:cNvSpPr/>
            <p:nvPr/>
          </p:nvSpPr>
          <p:spPr>
            <a:xfrm>
              <a:off x="327609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0"/>
            <p:cNvSpPr/>
            <p:nvPr/>
          </p:nvSpPr>
          <p:spPr>
            <a:xfrm>
              <a:off x="3931319"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0"/>
            <p:cNvSpPr/>
            <p:nvPr/>
          </p:nvSpPr>
          <p:spPr>
            <a:xfrm>
              <a:off x="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0"/>
            <p:cNvSpPr/>
            <p:nvPr/>
          </p:nvSpPr>
          <p:spPr>
            <a:xfrm>
              <a:off x="65522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0"/>
            <p:cNvSpPr/>
            <p:nvPr/>
          </p:nvSpPr>
          <p:spPr>
            <a:xfrm>
              <a:off x="131044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0"/>
            <p:cNvSpPr/>
            <p:nvPr/>
          </p:nvSpPr>
          <p:spPr>
            <a:xfrm>
              <a:off x="196566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0"/>
            <p:cNvSpPr/>
            <p:nvPr/>
          </p:nvSpPr>
          <p:spPr>
            <a:xfrm>
              <a:off x="2620880"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0"/>
            <p:cNvSpPr/>
            <p:nvPr/>
          </p:nvSpPr>
          <p:spPr>
            <a:xfrm>
              <a:off x="327609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0"/>
            <p:cNvSpPr/>
            <p:nvPr/>
          </p:nvSpPr>
          <p:spPr>
            <a:xfrm>
              <a:off x="3931319"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0"/>
            <p:cNvSpPr/>
            <p:nvPr/>
          </p:nvSpPr>
          <p:spPr>
            <a:xfrm>
              <a:off x="457362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0"/>
            <p:cNvSpPr/>
            <p:nvPr/>
          </p:nvSpPr>
          <p:spPr>
            <a:xfrm>
              <a:off x="522884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0"/>
            <p:cNvSpPr/>
            <p:nvPr/>
          </p:nvSpPr>
          <p:spPr>
            <a:xfrm>
              <a:off x="588406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0"/>
            <p:cNvSpPr/>
            <p:nvPr/>
          </p:nvSpPr>
          <p:spPr>
            <a:xfrm>
              <a:off x="653928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0"/>
            <p:cNvSpPr/>
            <p:nvPr/>
          </p:nvSpPr>
          <p:spPr>
            <a:xfrm>
              <a:off x="7194505"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0"/>
            <p:cNvSpPr/>
            <p:nvPr/>
          </p:nvSpPr>
          <p:spPr>
            <a:xfrm>
              <a:off x="784972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0"/>
            <p:cNvSpPr/>
            <p:nvPr/>
          </p:nvSpPr>
          <p:spPr>
            <a:xfrm>
              <a:off x="8504944" y="4498058"/>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0"/>
            <p:cNvSpPr/>
            <p:nvPr/>
          </p:nvSpPr>
          <p:spPr>
            <a:xfrm>
              <a:off x="457362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0"/>
            <p:cNvSpPr/>
            <p:nvPr/>
          </p:nvSpPr>
          <p:spPr>
            <a:xfrm>
              <a:off x="522884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0"/>
            <p:cNvSpPr/>
            <p:nvPr/>
          </p:nvSpPr>
          <p:spPr>
            <a:xfrm>
              <a:off x="588406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0"/>
            <p:cNvSpPr/>
            <p:nvPr/>
          </p:nvSpPr>
          <p:spPr>
            <a:xfrm>
              <a:off x="653928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0"/>
            <p:cNvSpPr/>
            <p:nvPr/>
          </p:nvSpPr>
          <p:spPr>
            <a:xfrm>
              <a:off x="7194505"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0"/>
            <p:cNvSpPr/>
            <p:nvPr/>
          </p:nvSpPr>
          <p:spPr>
            <a:xfrm>
              <a:off x="784972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0"/>
            <p:cNvSpPr/>
            <p:nvPr/>
          </p:nvSpPr>
          <p:spPr>
            <a:xfrm>
              <a:off x="8504944" y="3854880"/>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0"/>
            <p:cNvSpPr/>
            <p:nvPr/>
          </p:nvSpPr>
          <p:spPr>
            <a:xfrm>
              <a:off x="457362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0"/>
            <p:cNvSpPr/>
            <p:nvPr/>
          </p:nvSpPr>
          <p:spPr>
            <a:xfrm>
              <a:off x="522884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0"/>
            <p:cNvSpPr/>
            <p:nvPr/>
          </p:nvSpPr>
          <p:spPr>
            <a:xfrm>
              <a:off x="588406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0"/>
            <p:cNvSpPr/>
            <p:nvPr/>
          </p:nvSpPr>
          <p:spPr>
            <a:xfrm>
              <a:off x="653928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0"/>
            <p:cNvSpPr/>
            <p:nvPr/>
          </p:nvSpPr>
          <p:spPr>
            <a:xfrm>
              <a:off x="7194505"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0"/>
            <p:cNvSpPr/>
            <p:nvPr/>
          </p:nvSpPr>
          <p:spPr>
            <a:xfrm>
              <a:off x="784972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0"/>
            <p:cNvSpPr/>
            <p:nvPr/>
          </p:nvSpPr>
          <p:spPr>
            <a:xfrm>
              <a:off x="8504944" y="3211702"/>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0"/>
            <p:cNvSpPr/>
            <p:nvPr/>
          </p:nvSpPr>
          <p:spPr>
            <a:xfrm>
              <a:off x="457362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0"/>
            <p:cNvSpPr/>
            <p:nvPr/>
          </p:nvSpPr>
          <p:spPr>
            <a:xfrm>
              <a:off x="522884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0"/>
            <p:cNvSpPr/>
            <p:nvPr/>
          </p:nvSpPr>
          <p:spPr>
            <a:xfrm>
              <a:off x="588406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0"/>
            <p:cNvSpPr/>
            <p:nvPr/>
          </p:nvSpPr>
          <p:spPr>
            <a:xfrm>
              <a:off x="653928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0"/>
            <p:cNvSpPr/>
            <p:nvPr/>
          </p:nvSpPr>
          <p:spPr>
            <a:xfrm>
              <a:off x="7194505"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0"/>
            <p:cNvSpPr/>
            <p:nvPr/>
          </p:nvSpPr>
          <p:spPr>
            <a:xfrm>
              <a:off x="784972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0"/>
            <p:cNvSpPr/>
            <p:nvPr/>
          </p:nvSpPr>
          <p:spPr>
            <a:xfrm>
              <a:off x="8504944" y="2568523"/>
              <a:ext cx="642300" cy="642300"/>
            </a:xfrm>
            <a:prstGeom prst="plaque">
              <a:avLst>
                <a:gd fmla="val 50000" name="adj"/>
              </a:avLst>
            </a:prstGeom>
            <a:solidFill>
              <a:srgbClr val="000000">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4" name="Google Shape;1114;p10"/>
          <p:cNvGrpSpPr/>
          <p:nvPr/>
        </p:nvGrpSpPr>
        <p:grpSpPr>
          <a:xfrm>
            <a:off x="-3450" y="-5300"/>
            <a:ext cx="9150700" cy="5148800"/>
            <a:chOff x="-3450" y="-5300"/>
            <a:chExt cx="9150700" cy="5148800"/>
          </a:xfrm>
        </p:grpSpPr>
        <p:sp>
          <p:nvSpPr>
            <p:cNvPr id="1115" name="Google Shape;1115;p10"/>
            <p:cNvSpPr/>
            <p:nvPr/>
          </p:nvSpPr>
          <p:spPr>
            <a:xfrm>
              <a:off x="-34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0"/>
            <p:cNvSpPr/>
            <p:nvPr/>
          </p:nvSpPr>
          <p:spPr>
            <a:xfrm rot="10800000">
              <a:off x="8409850" y="-5300"/>
              <a:ext cx="737400" cy="51438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0"/>
            <p:cNvSpPr/>
            <p:nvPr/>
          </p:nvSpPr>
          <p:spPr>
            <a:xfrm rot="5400000">
              <a:off x="4204625" y="-42030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0"/>
            <p:cNvSpPr/>
            <p:nvPr/>
          </p:nvSpPr>
          <p:spPr>
            <a:xfrm flipH="1" rot="5400000">
              <a:off x="4204625" y="202500"/>
              <a:ext cx="738000" cy="9144000"/>
            </a:xfrm>
            <a:prstGeom prst="rect">
              <a:avLst/>
            </a:prstGeom>
            <a:gradFill>
              <a:gsLst>
                <a:gs pos="0">
                  <a:srgbClr val="FFC982">
                    <a:alpha val="0"/>
                  </a:srgbClr>
                </a:gs>
                <a:gs pos="100000">
                  <a:srgbClr val="F96F25">
                    <a:alpha val="21176"/>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9" name="Google Shape;1119;p10"/>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20" name="Google Shape;1120;p10"/>
          <p:cNvSpPr txBox="1"/>
          <p:nvPr>
            <p:ph idx="2" type="title"/>
          </p:nvPr>
        </p:nvSpPr>
        <p:spPr>
          <a:xfrm>
            <a:off x="1373725" y="1215925"/>
            <a:ext cx="2131800" cy="35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121" name="Google Shape;1121;p10"/>
          <p:cNvSpPr txBox="1"/>
          <p:nvPr>
            <p:ph idx="3" type="title"/>
          </p:nvPr>
        </p:nvSpPr>
        <p:spPr>
          <a:xfrm>
            <a:off x="5638475" y="1215913"/>
            <a:ext cx="2133300" cy="356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122" name="Google Shape;1122;p10"/>
          <p:cNvSpPr txBox="1"/>
          <p:nvPr>
            <p:ph idx="1" type="subTitle"/>
          </p:nvPr>
        </p:nvSpPr>
        <p:spPr>
          <a:xfrm>
            <a:off x="1374413" y="1572325"/>
            <a:ext cx="2131200" cy="58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23" name="Google Shape;1123;p10"/>
          <p:cNvSpPr txBox="1"/>
          <p:nvPr>
            <p:ph idx="4" type="subTitle"/>
          </p:nvPr>
        </p:nvSpPr>
        <p:spPr>
          <a:xfrm>
            <a:off x="5638819" y="1572313"/>
            <a:ext cx="2132700" cy="58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24" name="Google Shape;1124;p10"/>
          <p:cNvSpPr txBox="1"/>
          <p:nvPr>
            <p:ph idx="5" type="title"/>
          </p:nvPr>
        </p:nvSpPr>
        <p:spPr>
          <a:xfrm>
            <a:off x="1373275" y="3665400"/>
            <a:ext cx="2132700" cy="35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125" name="Google Shape;1125;p10"/>
          <p:cNvSpPr txBox="1"/>
          <p:nvPr>
            <p:ph idx="6" type="title"/>
          </p:nvPr>
        </p:nvSpPr>
        <p:spPr>
          <a:xfrm>
            <a:off x="5638125" y="3665388"/>
            <a:ext cx="2133300" cy="356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1600"/>
            </a:lvl1pPr>
            <a:lvl2pPr lvl="1" algn="ctr">
              <a:lnSpc>
                <a:spcPct val="100000"/>
              </a:lnSpc>
              <a:spcBef>
                <a:spcPts val="0"/>
              </a:spcBef>
              <a:spcAft>
                <a:spcPts val="0"/>
              </a:spcAft>
              <a:buSzPts val="2500"/>
              <a:buFont typeface="Philosopher"/>
              <a:buNone/>
              <a:defRPr sz="2500">
                <a:latin typeface="Philosopher"/>
                <a:ea typeface="Philosopher"/>
                <a:cs typeface="Philosopher"/>
                <a:sym typeface="Philosopher"/>
              </a:defRPr>
            </a:lvl2pPr>
            <a:lvl3pPr lvl="2" algn="ctr">
              <a:lnSpc>
                <a:spcPct val="100000"/>
              </a:lnSpc>
              <a:spcBef>
                <a:spcPts val="0"/>
              </a:spcBef>
              <a:spcAft>
                <a:spcPts val="0"/>
              </a:spcAft>
              <a:buSzPts val="2500"/>
              <a:buFont typeface="Philosopher"/>
              <a:buNone/>
              <a:defRPr sz="2500">
                <a:latin typeface="Philosopher"/>
                <a:ea typeface="Philosopher"/>
                <a:cs typeface="Philosopher"/>
                <a:sym typeface="Philosopher"/>
              </a:defRPr>
            </a:lvl3pPr>
            <a:lvl4pPr lvl="3" algn="ctr">
              <a:lnSpc>
                <a:spcPct val="100000"/>
              </a:lnSpc>
              <a:spcBef>
                <a:spcPts val="0"/>
              </a:spcBef>
              <a:spcAft>
                <a:spcPts val="0"/>
              </a:spcAft>
              <a:buSzPts val="2500"/>
              <a:buFont typeface="Philosopher"/>
              <a:buNone/>
              <a:defRPr sz="2500">
                <a:latin typeface="Philosopher"/>
                <a:ea typeface="Philosopher"/>
                <a:cs typeface="Philosopher"/>
                <a:sym typeface="Philosopher"/>
              </a:defRPr>
            </a:lvl4pPr>
            <a:lvl5pPr lvl="4" algn="ctr">
              <a:lnSpc>
                <a:spcPct val="100000"/>
              </a:lnSpc>
              <a:spcBef>
                <a:spcPts val="0"/>
              </a:spcBef>
              <a:spcAft>
                <a:spcPts val="0"/>
              </a:spcAft>
              <a:buSzPts val="2500"/>
              <a:buFont typeface="Philosopher"/>
              <a:buNone/>
              <a:defRPr sz="2500">
                <a:latin typeface="Philosopher"/>
                <a:ea typeface="Philosopher"/>
                <a:cs typeface="Philosopher"/>
                <a:sym typeface="Philosopher"/>
              </a:defRPr>
            </a:lvl5pPr>
            <a:lvl6pPr lvl="5" algn="ctr">
              <a:lnSpc>
                <a:spcPct val="100000"/>
              </a:lnSpc>
              <a:spcBef>
                <a:spcPts val="0"/>
              </a:spcBef>
              <a:spcAft>
                <a:spcPts val="0"/>
              </a:spcAft>
              <a:buSzPts val="2500"/>
              <a:buFont typeface="Philosopher"/>
              <a:buNone/>
              <a:defRPr sz="2500">
                <a:latin typeface="Philosopher"/>
                <a:ea typeface="Philosopher"/>
                <a:cs typeface="Philosopher"/>
                <a:sym typeface="Philosopher"/>
              </a:defRPr>
            </a:lvl6pPr>
            <a:lvl7pPr lvl="6" algn="ctr">
              <a:lnSpc>
                <a:spcPct val="100000"/>
              </a:lnSpc>
              <a:spcBef>
                <a:spcPts val="0"/>
              </a:spcBef>
              <a:spcAft>
                <a:spcPts val="0"/>
              </a:spcAft>
              <a:buSzPts val="2500"/>
              <a:buFont typeface="Philosopher"/>
              <a:buNone/>
              <a:defRPr sz="2500">
                <a:latin typeface="Philosopher"/>
                <a:ea typeface="Philosopher"/>
                <a:cs typeface="Philosopher"/>
                <a:sym typeface="Philosopher"/>
              </a:defRPr>
            </a:lvl7pPr>
            <a:lvl8pPr lvl="7" algn="ctr">
              <a:lnSpc>
                <a:spcPct val="100000"/>
              </a:lnSpc>
              <a:spcBef>
                <a:spcPts val="0"/>
              </a:spcBef>
              <a:spcAft>
                <a:spcPts val="0"/>
              </a:spcAft>
              <a:buSzPts val="2500"/>
              <a:buFont typeface="Philosopher"/>
              <a:buNone/>
              <a:defRPr sz="2500">
                <a:latin typeface="Philosopher"/>
                <a:ea typeface="Philosopher"/>
                <a:cs typeface="Philosopher"/>
                <a:sym typeface="Philosopher"/>
              </a:defRPr>
            </a:lvl8pPr>
            <a:lvl9pPr lvl="8" algn="ctr">
              <a:lnSpc>
                <a:spcPct val="100000"/>
              </a:lnSpc>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126" name="Google Shape;1126;p10"/>
          <p:cNvSpPr txBox="1"/>
          <p:nvPr>
            <p:ph idx="7" type="subTitle"/>
          </p:nvPr>
        </p:nvSpPr>
        <p:spPr>
          <a:xfrm>
            <a:off x="1373963" y="4021725"/>
            <a:ext cx="2131800" cy="58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27" name="Google Shape;1127;p10"/>
          <p:cNvSpPr txBox="1"/>
          <p:nvPr>
            <p:ph idx="8" type="subTitle"/>
          </p:nvPr>
        </p:nvSpPr>
        <p:spPr>
          <a:xfrm>
            <a:off x="5638469" y="4021712"/>
            <a:ext cx="2132700" cy="581700"/>
          </a:xfrm>
          <a:prstGeom prst="rect">
            <a:avLst/>
          </a:prstGeom>
          <a:noFill/>
          <a:ln>
            <a:noFill/>
          </a:ln>
        </p:spPr>
        <p:txBody>
          <a:bodyPr anchorCtr="0" anchor="ctr" bIns="91425" lIns="91425" spcFirstLastPara="1" rIns="91425" wrap="square" tIns="91425">
            <a:noAutofit/>
          </a:bodyPr>
          <a:lstStyle>
            <a:lvl1pPr lvl="0" marR="35999" algn="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2"/>
              </a:buClr>
              <a:buSzPts val="3000"/>
              <a:buFont typeface="Krona One"/>
              <a:buNone/>
              <a:defRPr b="0" i="0" sz="3000" u="none" cap="none" strike="noStrike">
                <a:solidFill>
                  <a:schemeClr val="lt2"/>
                </a:solidFill>
                <a:latin typeface="Krona One"/>
                <a:ea typeface="Krona One"/>
                <a:cs typeface="Krona One"/>
                <a:sym typeface="Krona One"/>
              </a:defRPr>
            </a:lvl1pPr>
            <a:lvl2pPr lvl="1" marR="0" rtl="0" algn="ctr">
              <a:lnSpc>
                <a:spcPct val="100000"/>
              </a:lnSpc>
              <a:spcBef>
                <a:spcPts val="0"/>
              </a:spcBef>
              <a:spcAft>
                <a:spcPts val="0"/>
              </a:spcAft>
              <a:buClr>
                <a:schemeClr val="lt2"/>
              </a:buClr>
              <a:buSzPts val="2800"/>
              <a:buFont typeface="Marcellus SC"/>
              <a:buNone/>
              <a:defRPr b="0" i="0" sz="2800" u="none" cap="none" strike="noStrike">
                <a:solidFill>
                  <a:schemeClr val="lt2"/>
                </a:solidFill>
                <a:latin typeface="Marcellus SC"/>
                <a:ea typeface="Marcellus SC"/>
                <a:cs typeface="Marcellus SC"/>
                <a:sym typeface="Marcellus SC"/>
              </a:defRPr>
            </a:lvl2pPr>
            <a:lvl3pPr lvl="2" marR="0" rtl="0" algn="ctr">
              <a:lnSpc>
                <a:spcPct val="100000"/>
              </a:lnSpc>
              <a:spcBef>
                <a:spcPts val="0"/>
              </a:spcBef>
              <a:spcAft>
                <a:spcPts val="0"/>
              </a:spcAft>
              <a:buClr>
                <a:schemeClr val="lt2"/>
              </a:buClr>
              <a:buSzPts val="2800"/>
              <a:buFont typeface="Marcellus SC"/>
              <a:buNone/>
              <a:defRPr b="0" i="0" sz="2800" u="none" cap="none" strike="noStrike">
                <a:solidFill>
                  <a:schemeClr val="lt2"/>
                </a:solidFill>
                <a:latin typeface="Marcellus SC"/>
                <a:ea typeface="Marcellus SC"/>
                <a:cs typeface="Marcellus SC"/>
                <a:sym typeface="Marcellus SC"/>
              </a:defRPr>
            </a:lvl3pPr>
            <a:lvl4pPr lvl="3" marR="0" rtl="0" algn="ctr">
              <a:lnSpc>
                <a:spcPct val="100000"/>
              </a:lnSpc>
              <a:spcBef>
                <a:spcPts val="0"/>
              </a:spcBef>
              <a:spcAft>
                <a:spcPts val="0"/>
              </a:spcAft>
              <a:buClr>
                <a:schemeClr val="lt2"/>
              </a:buClr>
              <a:buSzPts val="2800"/>
              <a:buFont typeface="Marcellus SC"/>
              <a:buNone/>
              <a:defRPr b="0" i="0" sz="2800" u="none" cap="none" strike="noStrike">
                <a:solidFill>
                  <a:schemeClr val="lt2"/>
                </a:solidFill>
                <a:latin typeface="Marcellus SC"/>
                <a:ea typeface="Marcellus SC"/>
                <a:cs typeface="Marcellus SC"/>
                <a:sym typeface="Marcellus SC"/>
              </a:defRPr>
            </a:lvl4pPr>
            <a:lvl5pPr lvl="4" marR="0" rtl="0" algn="ctr">
              <a:lnSpc>
                <a:spcPct val="100000"/>
              </a:lnSpc>
              <a:spcBef>
                <a:spcPts val="0"/>
              </a:spcBef>
              <a:spcAft>
                <a:spcPts val="0"/>
              </a:spcAft>
              <a:buClr>
                <a:schemeClr val="lt2"/>
              </a:buClr>
              <a:buSzPts val="2800"/>
              <a:buFont typeface="Marcellus SC"/>
              <a:buNone/>
              <a:defRPr b="0" i="0" sz="2800" u="none" cap="none" strike="noStrike">
                <a:solidFill>
                  <a:schemeClr val="lt2"/>
                </a:solidFill>
                <a:latin typeface="Marcellus SC"/>
                <a:ea typeface="Marcellus SC"/>
                <a:cs typeface="Marcellus SC"/>
                <a:sym typeface="Marcellus SC"/>
              </a:defRPr>
            </a:lvl5pPr>
            <a:lvl6pPr lvl="5" marR="0" rtl="0" algn="ctr">
              <a:lnSpc>
                <a:spcPct val="100000"/>
              </a:lnSpc>
              <a:spcBef>
                <a:spcPts val="0"/>
              </a:spcBef>
              <a:spcAft>
                <a:spcPts val="0"/>
              </a:spcAft>
              <a:buClr>
                <a:schemeClr val="lt2"/>
              </a:buClr>
              <a:buSzPts val="2800"/>
              <a:buFont typeface="Marcellus SC"/>
              <a:buNone/>
              <a:defRPr b="0" i="0" sz="2800" u="none" cap="none" strike="noStrike">
                <a:solidFill>
                  <a:schemeClr val="lt2"/>
                </a:solidFill>
                <a:latin typeface="Marcellus SC"/>
                <a:ea typeface="Marcellus SC"/>
                <a:cs typeface="Marcellus SC"/>
                <a:sym typeface="Marcellus SC"/>
              </a:defRPr>
            </a:lvl6pPr>
            <a:lvl7pPr lvl="6" marR="0" rtl="0" algn="ctr">
              <a:lnSpc>
                <a:spcPct val="100000"/>
              </a:lnSpc>
              <a:spcBef>
                <a:spcPts val="0"/>
              </a:spcBef>
              <a:spcAft>
                <a:spcPts val="0"/>
              </a:spcAft>
              <a:buClr>
                <a:schemeClr val="lt2"/>
              </a:buClr>
              <a:buSzPts val="2800"/>
              <a:buFont typeface="Marcellus SC"/>
              <a:buNone/>
              <a:defRPr b="0" i="0" sz="2800" u="none" cap="none" strike="noStrike">
                <a:solidFill>
                  <a:schemeClr val="lt2"/>
                </a:solidFill>
                <a:latin typeface="Marcellus SC"/>
                <a:ea typeface="Marcellus SC"/>
                <a:cs typeface="Marcellus SC"/>
                <a:sym typeface="Marcellus SC"/>
              </a:defRPr>
            </a:lvl7pPr>
            <a:lvl8pPr lvl="7" marR="0" rtl="0" algn="ctr">
              <a:lnSpc>
                <a:spcPct val="100000"/>
              </a:lnSpc>
              <a:spcBef>
                <a:spcPts val="0"/>
              </a:spcBef>
              <a:spcAft>
                <a:spcPts val="0"/>
              </a:spcAft>
              <a:buClr>
                <a:schemeClr val="lt2"/>
              </a:buClr>
              <a:buSzPts val="2800"/>
              <a:buFont typeface="Marcellus SC"/>
              <a:buNone/>
              <a:defRPr b="0" i="0" sz="2800" u="none" cap="none" strike="noStrike">
                <a:solidFill>
                  <a:schemeClr val="lt2"/>
                </a:solidFill>
                <a:latin typeface="Marcellus SC"/>
                <a:ea typeface="Marcellus SC"/>
                <a:cs typeface="Marcellus SC"/>
                <a:sym typeface="Marcellus SC"/>
              </a:defRPr>
            </a:lvl8pPr>
            <a:lvl9pPr lvl="8" marR="0" rtl="0" algn="ctr">
              <a:lnSpc>
                <a:spcPct val="100000"/>
              </a:lnSpc>
              <a:spcBef>
                <a:spcPts val="0"/>
              </a:spcBef>
              <a:spcAft>
                <a:spcPts val="0"/>
              </a:spcAft>
              <a:buClr>
                <a:schemeClr val="lt2"/>
              </a:buClr>
              <a:buSzPts val="2800"/>
              <a:buFont typeface="Marcellus SC"/>
              <a:buNone/>
              <a:defRPr b="0" i="0" sz="2800" u="none" cap="none" strike="noStrike">
                <a:solidFill>
                  <a:schemeClr val="lt2"/>
                </a:solidFill>
                <a:latin typeface="Marcellus SC"/>
                <a:ea typeface="Marcellus SC"/>
                <a:cs typeface="Marcellus SC"/>
                <a:sym typeface="Marcellus SC"/>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Atkinson Hyperlegible"/>
              <a:buChar char="●"/>
              <a:defRPr b="0" i="0" sz="1400" u="none" cap="none" strike="noStrike">
                <a:solidFill>
                  <a:schemeClr val="lt1"/>
                </a:solidFill>
                <a:latin typeface="Atkinson Hyperlegible"/>
                <a:ea typeface="Atkinson Hyperlegible"/>
                <a:cs typeface="Atkinson Hyperlegible"/>
                <a:sym typeface="Atkinson Hyperlegible"/>
              </a:defRPr>
            </a:lvl1pPr>
            <a:lvl2pPr indent="-317500" lvl="1" marL="914400" marR="0" rtl="0" algn="l">
              <a:lnSpc>
                <a:spcPct val="115000"/>
              </a:lnSpc>
              <a:spcBef>
                <a:spcPts val="0"/>
              </a:spcBef>
              <a:spcAft>
                <a:spcPts val="0"/>
              </a:spcAft>
              <a:buClr>
                <a:schemeClr val="lt1"/>
              </a:buClr>
              <a:buSzPts val="1400"/>
              <a:buFont typeface="Atkinson Hyperlegible"/>
              <a:buChar char="○"/>
              <a:defRPr b="0" i="0" sz="1400" u="none" cap="none" strike="noStrike">
                <a:solidFill>
                  <a:schemeClr val="lt1"/>
                </a:solidFill>
                <a:latin typeface="Atkinson Hyperlegible"/>
                <a:ea typeface="Atkinson Hyperlegible"/>
                <a:cs typeface="Atkinson Hyperlegible"/>
                <a:sym typeface="Atkinson Hyperlegible"/>
              </a:defRPr>
            </a:lvl2pPr>
            <a:lvl3pPr indent="-317500" lvl="2" marL="1371600" marR="0" rtl="0" algn="l">
              <a:lnSpc>
                <a:spcPct val="115000"/>
              </a:lnSpc>
              <a:spcBef>
                <a:spcPts val="0"/>
              </a:spcBef>
              <a:spcAft>
                <a:spcPts val="0"/>
              </a:spcAft>
              <a:buClr>
                <a:schemeClr val="lt1"/>
              </a:buClr>
              <a:buSzPts val="1400"/>
              <a:buFont typeface="Atkinson Hyperlegible"/>
              <a:buChar char="■"/>
              <a:defRPr b="0" i="0" sz="1400" u="none" cap="none" strike="noStrike">
                <a:solidFill>
                  <a:schemeClr val="lt1"/>
                </a:solidFill>
                <a:latin typeface="Atkinson Hyperlegible"/>
                <a:ea typeface="Atkinson Hyperlegible"/>
                <a:cs typeface="Atkinson Hyperlegible"/>
                <a:sym typeface="Atkinson Hyperlegible"/>
              </a:defRPr>
            </a:lvl3pPr>
            <a:lvl4pPr indent="-317500" lvl="3" marL="1828800" marR="0" rtl="0" algn="l">
              <a:lnSpc>
                <a:spcPct val="115000"/>
              </a:lnSpc>
              <a:spcBef>
                <a:spcPts val="0"/>
              </a:spcBef>
              <a:spcAft>
                <a:spcPts val="0"/>
              </a:spcAft>
              <a:buClr>
                <a:schemeClr val="lt1"/>
              </a:buClr>
              <a:buSzPts val="1400"/>
              <a:buFont typeface="Atkinson Hyperlegible"/>
              <a:buChar char="●"/>
              <a:defRPr b="0" i="0" sz="1400" u="none" cap="none" strike="noStrike">
                <a:solidFill>
                  <a:schemeClr val="lt1"/>
                </a:solidFill>
                <a:latin typeface="Atkinson Hyperlegible"/>
                <a:ea typeface="Atkinson Hyperlegible"/>
                <a:cs typeface="Atkinson Hyperlegible"/>
                <a:sym typeface="Atkinson Hyperlegible"/>
              </a:defRPr>
            </a:lvl4pPr>
            <a:lvl5pPr indent="-317500" lvl="4" marL="2286000" marR="0" rtl="0" algn="l">
              <a:lnSpc>
                <a:spcPct val="115000"/>
              </a:lnSpc>
              <a:spcBef>
                <a:spcPts val="0"/>
              </a:spcBef>
              <a:spcAft>
                <a:spcPts val="0"/>
              </a:spcAft>
              <a:buClr>
                <a:schemeClr val="lt1"/>
              </a:buClr>
              <a:buSzPts val="1400"/>
              <a:buFont typeface="Atkinson Hyperlegible"/>
              <a:buChar char="○"/>
              <a:defRPr b="0" i="0" sz="1400" u="none" cap="none" strike="noStrike">
                <a:solidFill>
                  <a:schemeClr val="lt1"/>
                </a:solidFill>
                <a:latin typeface="Atkinson Hyperlegible"/>
                <a:ea typeface="Atkinson Hyperlegible"/>
                <a:cs typeface="Atkinson Hyperlegible"/>
                <a:sym typeface="Atkinson Hyperlegible"/>
              </a:defRPr>
            </a:lvl5pPr>
            <a:lvl6pPr indent="-317500" lvl="5" marL="2743200" marR="0" rtl="0" algn="l">
              <a:lnSpc>
                <a:spcPct val="115000"/>
              </a:lnSpc>
              <a:spcBef>
                <a:spcPts val="0"/>
              </a:spcBef>
              <a:spcAft>
                <a:spcPts val="0"/>
              </a:spcAft>
              <a:buClr>
                <a:schemeClr val="lt1"/>
              </a:buClr>
              <a:buSzPts val="1400"/>
              <a:buFont typeface="Atkinson Hyperlegible"/>
              <a:buChar char="■"/>
              <a:defRPr b="0" i="0" sz="1400" u="none" cap="none" strike="noStrike">
                <a:solidFill>
                  <a:schemeClr val="lt1"/>
                </a:solidFill>
                <a:latin typeface="Atkinson Hyperlegible"/>
                <a:ea typeface="Atkinson Hyperlegible"/>
                <a:cs typeface="Atkinson Hyperlegible"/>
                <a:sym typeface="Atkinson Hyperlegible"/>
              </a:defRPr>
            </a:lvl6pPr>
            <a:lvl7pPr indent="-317500" lvl="6" marL="3200400" marR="0" rtl="0" algn="l">
              <a:lnSpc>
                <a:spcPct val="115000"/>
              </a:lnSpc>
              <a:spcBef>
                <a:spcPts val="0"/>
              </a:spcBef>
              <a:spcAft>
                <a:spcPts val="0"/>
              </a:spcAft>
              <a:buClr>
                <a:schemeClr val="lt1"/>
              </a:buClr>
              <a:buSzPts val="1400"/>
              <a:buFont typeface="Atkinson Hyperlegible"/>
              <a:buChar char="●"/>
              <a:defRPr b="0" i="0" sz="1400" u="none" cap="none" strike="noStrike">
                <a:solidFill>
                  <a:schemeClr val="lt1"/>
                </a:solidFill>
                <a:latin typeface="Atkinson Hyperlegible"/>
                <a:ea typeface="Atkinson Hyperlegible"/>
                <a:cs typeface="Atkinson Hyperlegible"/>
                <a:sym typeface="Atkinson Hyperlegible"/>
              </a:defRPr>
            </a:lvl7pPr>
            <a:lvl8pPr indent="-317500" lvl="7" marL="3657600" marR="0" rtl="0" algn="l">
              <a:lnSpc>
                <a:spcPct val="115000"/>
              </a:lnSpc>
              <a:spcBef>
                <a:spcPts val="0"/>
              </a:spcBef>
              <a:spcAft>
                <a:spcPts val="0"/>
              </a:spcAft>
              <a:buClr>
                <a:schemeClr val="lt1"/>
              </a:buClr>
              <a:buSzPts val="1400"/>
              <a:buFont typeface="Atkinson Hyperlegible"/>
              <a:buChar char="○"/>
              <a:defRPr b="0" i="0" sz="1400" u="none" cap="none" strike="noStrike">
                <a:solidFill>
                  <a:schemeClr val="lt1"/>
                </a:solidFill>
                <a:latin typeface="Atkinson Hyperlegible"/>
                <a:ea typeface="Atkinson Hyperlegible"/>
                <a:cs typeface="Atkinson Hyperlegible"/>
                <a:sym typeface="Atkinson Hyperlegible"/>
              </a:defRPr>
            </a:lvl8pPr>
            <a:lvl9pPr indent="-317500" lvl="8" marL="4114800" marR="0" rtl="0" algn="l">
              <a:lnSpc>
                <a:spcPct val="115000"/>
              </a:lnSpc>
              <a:spcBef>
                <a:spcPts val="0"/>
              </a:spcBef>
              <a:spcAft>
                <a:spcPts val="0"/>
              </a:spcAft>
              <a:buClr>
                <a:schemeClr val="lt1"/>
              </a:buClr>
              <a:buSzPts val="1400"/>
              <a:buFont typeface="Atkinson Hyperlegible"/>
              <a:buChar char="■"/>
              <a:defRPr b="0" i="0" sz="1400" u="none" cap="none" strike="noStrike">
                <a:solidFill>
                  <a:schemeClr val="lt1"/>
                </a:solidFill>
                <a:latin typeface="Atkinson Hyperlegible"/>
                <a:ea typeface="Atkinson Hyperlegible"/>
                <a:cs typeface="Atkinson Hyperlegible"/>
                <a:sym typeface="Atkinson Hyperlegibl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bit.ly/2Tynxt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515"/>
        </a:solidFill>
      </p:bgPr>
    </p:bg>
    <p:spTree>
      <p:nvGrpSpPr>
        <p:cNvPr id="2622" name="Shape 2622"/>
        <p:cNvGrpSpPr/>
        <p:nvPr/>
      </p:nvGrpSpPr>
      <p:grpSpPr>
        <a:xfrm>
          <a:off x="0" y="0"/>
          <a:ext cx="0" cy="0"/>
          <a:chOff x="0" y="0"/>
          <a:chExt cx="0" cy="0"/>
        </a:xfrm>
      </p:grpSpPr>
      <p:sp>
        <p:nvSpPr>
          <p:cNvPr id="2623" name="Google Shape;2623;p25"/>
          <p:cNvSpPr txBox="1"/>
          <p:nvPr>
            <p:ph type="ctrTitle"/>
          </p:nvPr>
        </p:nvSpPr>
        <p:spPr>
          <a:xfrm>
            <a:off x="1135200" y="1509350"/>
            <a:ext cx="6873600" cy="2463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5200"/>
              <a:buNone/>
            </a:pPr>
            <a:r>
              <a:rPr lang="en"/>
              <a:t>Management System for Students</a:t>
            </a:r>
            <a:endParaRPr/>
          </a:p>
          <a:p>
            <a:pPr indent="0" lvl="0" marL="0" rtl="0" algn="l">
              <a:lnSpc>
                <a:spcPct val="115000"/>
              </a:lnSpc>
              <a:spcBef>
                <a:spcPts val="0"/>
              </a:spcBef>
              <a:spcAft>
                <a:spcPts val="0"/>
              </a:spcAft>
              <a:buSzPts val="5200"/>
              <a:buNone/>
            </a:pPr>
            <a:r>
              <a:t/>
            </a:r>
            <a:endParaRPr/>
          </a:p>
        </p:txBody>
      </p:sp>
      <p:grpSp>
        <p:nvGrpSpPr>
          <p:cNvPr id="2624" name="Google Shape;2624;p25"/>
          <p:cNvGrpSpPr/>
          <p:nvPr/>
        </p:nvGrpSpPr>
        <p:grpSpPr>
          <a:xfrm rot="2700000">
            <a:off x="6065971" y="964151"/>
            <a:ext cx="3789564" cy="425996"/>
            <a:chOff x="2860474" y="327005"/>
            <a:chExt cx="3789600" cy="426000"/>
          </a:xfrm>
        </p:grpSpPr>
        <p:sp>
          <p:nvSpPr>
            <p:cNvPr id="2625" name="Google Shape;2625;p25"/>
            <p:cNvSpPr/>
            <p:nvPr/>
          </p:nvSpPr>
          <p:spPr>
            <a:xfrm>
              <a:off x="2860474" y="327005"/>
              <a:ext cx="3789600" cy="42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tkinson Hyperlegible"/>
                  <a:ea typeface="Atkinson Hyperlegible"/>
                  <a:cs typeface="Atkinson Hyperlegible"/>
                  <a:sym typeface="Atkinson Hyperlegible"/>
                </a:rPr>
                <a:t>SOFTWARE ENGINEERING      PROJECT BINF III/A</a:t>
              </a:r>
              <a:endParaRPr b="0" i="0" sz="1100" u="none" cap="none" strike="noStrike">
                <a:solidFill>
                  <a:schemeClr val="dk1"/>
                </a:solidFill>
                <a:latin typeface="Atkinson Hyperlegible"/>
                <a:ea typeface="Atkinson Hyperlegible"/>
                <a:cs typeface="Atkinson Hyperlegible"/>
                <a:sym typeface="Atkinson Hyperlegible"/>
              </a:endParaRPr>
            </a:p>
          </p:txBody>
        </p:sp>
        <p:sp>
          <p:nvSpPr>
            <p:cNvPr id="2626" name="Google Shape;2626;p25"/>
            <p:cNvSpPr/>
            <p:nvPr/>
          </p:nvSpPr>
          <p:spPr>
            <a:xfrm>
              <a:off x="4687937" y="47268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6" name="Shape 2756"/>
        <p:cNvGrpSpPr/>
        <p:nvPr/>
      </p:nvGrpSpPr>
      <p:grpSpPr>
        <a:xfrm>
          <a:off x="0" y="0"/>
          <a:ext cx="0" cy="0"/>
          <a:chOff x="0" y="0"/>
          <a:chExt cx="0" cy="0"/>
        </a:xfrm>
      </p:grpSpPr>
      <p:sp>
        <p:nvSpPr>
          <p:cNvPr id="2757" name="Google Shape;2757;p34"/>
          <p:cNvSpPr txBox="1"/>
          <p:nvPr>
            <p:ph type="title"/>
          </p:nvPr>
        </p:nvSpPr>
        <p:spPr>
          <a:xfrm>
            <a:off x="1492000" y="1375350"/>
            <a:ext cx="7357800" cy="239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Application Specifications</a:t>
            </a:r>
            <a:endParaRPr/>
          </a:p>
        </p:txBody>
      </p:sp>
      <p:cxnSp>
        <p:nvCxnSpPr>
          <p:cNvPr id="2758" name="Google Shape;2758;p34"/>
          <p:cNvCxnSpPr>
            <a:stCxn id="2759" idx="6"/>
          </p:cNvCxnSpPr>
          <p:nvPr/>
        </p:nvCxnSpPr>
        <p:spPr>
          <a:xfrm>
            <a:off x="8659275" y="3036100"/>
            <a:ext cx="3573900" cy="0"/>
          </a:xfrm>
          <a:prstGeom prst="straightConnector1">
            <a:avLst/>
          </a:prstGeom>
          <a:noFill/>
          <a:ln cap="flat" cmpd="sng" w="9525">
            <a:solidFill>
              <a:schemeClr val="lt1"/>
            </a:solidFill>
            <a:prstDash val="solid"/>
            <a:round/>
            <a:headEnd len="sm" w="sm" type="none"/>
            <a:tailEnd len="sm" w="sm" type="none"/>
          </a:ln>
        </p:spPr>
      </p:cxnSp>
      <p:grpSp>
        <p:nvGrpSpPr>
          <p:cNvPr id="2760" name="Google Shape;2760;p34"/>
          <p:cNvGrpSpPr/>
          <p:nvPr/>
        </p:nvGrpSpPr>
        <p:grpSpPr>
          <a:xfrm rot="2700000">
            <a:off x="-711638" y="3750060"/>
            <a:ext cx="3789564" cy="425996"/>
            <a:chOff x="2860474" y="327005"/>
            <a:chExt cx="3789600" cy="426000"/>
          </a:xfrm>
        </p:grpSpPr>
        <p:sp>
          <p:nvSpPr>
            <p:cNvPr id="2761" name="Google Shape;2761;p34"/>
            <p:cNvSpPr/>
            <p:nvPr/>
          </p:nvSpPr>
          <p:spPr>
            <a:xfrm>
              <a:off x="2860474" y="327005"/>
              <a:ext cx="3789600" cy="42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tkinson Hyperlegible"/>
                  <a:ea typeface="Atkinson Hyperlegible"/>
                  <a:cs typeface="Atkinson Hyperlegible"/>
                  <a:sym typeface="Atkinson Hyperlegible"/>
                </a:rPr>
                <a:t>SOFTWARE ENGINEERING     PROJECT BINF III/A</a:t>
              </a:r>
              <a:endParaRPr b="0" i="0" sz="1300" u="none" cap="none" strike="noStrike">
                <a:solidFill>
                  <a:schemeClr val="dk1"/>
                </a:solidFill>
                <a:latin typeface="Atkinson Hyperlegible"/>
                <a:ea typeface="Atkinson Hyperlegible"/>
                <a:cs typeface="Atkinson Hyperlegible"/>
                <a:sym typeface="Atkinson Hyperlegible"/>
              </a:endParaRPr>
            </a:p>
          </p:txBody>
        </p:sp>
        <p:sp>
          <p:nvSpPr>
            <p:cNvPr id="2762" name="Google Shape;2762;p34"/>
            <p:cNvSpPr/>
            <p:nvPr/>
          </p:nvSpPr>
          <p:spPr>
            <a:xfrm>
              <a:off x="4665725" y="45045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3" name="Google Shape;2763;p34"/>
          <p:cNvGrpSpPr/>
          <p:nvPr/>
        </p:nvGrpSpPr>
        <p:grpSpPr>
          <a:xfrm>
            <a:off x="8075175" y="2744050"/>
            <a:ext cx="643800" cy="584100"/>
            <a:chOff x="7323350" y="2681250"/>
            <a:chExt cx="643800" cy="584100"/>
          </a:xfrm>
        </p:grpSpPr>
        <p:sp>
          <p:nvSpPr>
            <p:cNvPr id="2764" name="Google Shape;2764;p34"/>
            <p:cNvSpPr/>
            <p:nvPr/>
          </p:nvSpPr>
          <p:spPr>
            <a:xfrm>
              <a:off x="7323350" y="2681250"/>
              <a:ext cx="584100" cy="5841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65" name="Google Shape;2765;p34"/>
            <p:cNvGrpSpPr/>
            <p:nvPr/>
          </p:nvGrpSpPr>
          <p:grpSpPr>
            <a:xfrm>
              <a:off x="7788050" y="2883750"/>
              <a:ext cx="179100" cy="179100"/>
              <a:chOff x="7788050" y="2883750"/>
              <a:chExt cx="179100" cy="179100"/>
            </a:xfrm>
          </p:grpSpPr>
          <p:sp>
            <p:nvSpPr>
              <p:cNvPr id="2766" name="Google Shape;2766;p34"/>
              <p:cNvSpPr/>
              <p:nvPr/>
            </p:nvSpPr>
            <p:spPr>
              <a:xfrm>
                <a:off x="7788050" y="288375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34"/>
              <p:cNvSpPr/>
              <p:nvPr/>
            </p:nvSpPr>
            <p:spPr>
              <a:xfrm>
                <a:off x="7847750" y="2943300"/>
                <a:ext cx="59700" cy="60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0" name="Shape 2770"/>
        <p:cNvGrpSpPr/>
        <p:nvPr/>
      </p:nvGrpSpPr>
      <p:grpSpPr>
        <a:xfrm>
          <a:off x="0" y="0"/>
          <a:ext cx="0" cy="0"/>
          <a:chOff x="0" y="0"/>
          <a:chExt cx="0" cy="0"/>
        </a:xfrm>
      </p:grpSpPr>
      <p:sp>
        <p:nvSpPr>
          <p:cNvPr id="2771" name="Google Shape;2771;p35"/>
          <p:cNvSpPr/>
          <p:nvPr/>
        </p:nvSpPr>
        <p:spPr>
          <a:xfrm>
            <a:off x="7179800" y="2241625"/>
            <a:ext cx="1661700" cy="8859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be web-based and accessible via a browser</a:t>
            </a:r>
            <a:r>
              <a:rPr lang="en" sz="1000">
                <a:solidFill>
                  <a:schemeClr val="lt1"/>
                </a:solidFill>
              </a:rPr>
              <a:t>.</a:t>
            </a:r>
            <a:endParaRPr b="0" i="0" sz="1200" u="none" cap="none" strike="noStrike">
              <a:solidFill>
                <a:schemeClr val="lt1"/>
              </a:solidFill>
              <a:latin typeface="Arial"/>
              <a:ea typeface="Arial"/>
              <a:cs typeface="Arial"/>
              <a:sym typeface="Arial"/>
            </a:endParaRPr>
          </a:p>
        </p:txBody>
      </p:sp>
      <p:sp>
        <p:nvSpPr>
          <p:cNvPr id="2772" name="Google Shape;2772;p35"/>
          <p:cNvSpPr/>
          <p:nvPr/>
        </p:nvSpPr>
        <p:spPr>
          <a:xfrm flipH="1">
            <a:off x="3088688" y="1750750"/>
            <a:ext cx="2529000" cy="17031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lt2"/>
                </a:solidFill>
                <a:latin typeface="Krona One"/>
                <a:ea typeface="Krona One"/>
                <a:cs typeface="Krona One"/>
                <a:sym typeface="Krona One"/>
              </a:rPr>
              <a:t>The app should:</a:t>
            </a:r>
            <a:endParaRPr b="0" i="0" sz="2500" u="none" cap="none" strike="noStrike">
              <a:solidFill>
                <a:schemeClr val="lt2"/>
              </a:solidFill>
              <a:latin typeface="Krona One"/>
              <a:ea typeface="Krona One"/>
              <a:cs typeface="Krona One"/>
              <a:sym typeface="Krona One"/>
            </a:endParaRPr>
          </a:p>
        </p:txBody>
      </p:sp>
      <p:sp>
        <p:nvSpPr>
          <p:cNvPr id="2773" name="Google Shape;2773;p35"/>
          <p:cNvSpPr/>
          <p:nvPr/>
        </p:nvSpPr>
        <p:spPr>
          <a:xfrm flipH="1">
            <a:off x="4206450" y="1599450"/>
            <a:ext cx="332400" cy="2934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74" name="Google Shape;2774;p35"/>
          <p:cNvCxnSpPr>
            <a:stCxn id="2772" idx="6"/>
            <a:endCxn id="2775" idx="0"/>
          </p:cNvCxnSpPr>
          <p:nvPr/>
        </p:nvCxnSpPr>
        <p:spPr>
          <a:xfrm rot="10800000">
            <a:off x="1190888" y="1797100"/>
            <a:ext cx="1897800" cy="805200"/>
          </a:xfrm>
          <a:prstGeom prst="bentConnector4">
            <a:avLst>
              <a:gd fmla="val 23418" name="adj1"/>
              <a:gd fmla="val 129567" name="adj2"/>
            </a:avLst>
          </a:prstGeom>
          <a:noFill/>
          <a:ln cap="flat" cmpd="sng" w="9525">
            <a:solidFill>
              <a:schemeClr val="lt1"/>
            </a:solidFill>
            <a:prstDash val="solid"/>
            <a:round/>
            <a:headEnd len="sm" w="sm" type="none"/>
            <a:tailEnd len="sm" w="sm" type="none"/>
          </a:ln>
        </p:spPr>
      </p:cxnSp>
      <p:sp>
        <p:nvSpPr>
          <p:cNvPr id="2775" name="Google Shape;2775;p35"/>
          <p:cNvSpPr/>
          <p:nvPr/>
        </p:nvSpPr>
        <p:spPr>
          <a:xfrm flipH="1">
            <a:off x="181750" y="1797150"/>
            <a:ext cx="2018100" cy="8859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have a database to store student and course data.</a:t>
            </a:r>
            <a:endParaRPr b="0" i="0" sz="1200" u="none" cap="none" strike="noStrike">
              <a:solidFill>
                <a:schemeClr val="lt1"/>
              </a:solidFill>
              <a:latin typeface="Arial"/>
              <a:ea typeface="Arial"/>
              <a:cs typeface="Arial"/>
              <a:sym typeface="Arial"/>
            </a:endParaRPr>
          </a:p>
        </p:txBody>
      </p:sp>
      <p:cxnSp>
        <p:nvCxnSpPr>
          <p:cNvPr id="2776" name="Google Shape;2776;p35"/>
          <p:cNvCxnSpPr>
            <a:endCxn id="2772" idx="2"/>
          </p:cNvCxnSpPr>
          <p:nvPr/>
        </p:nvCxnSpPr>
        <p:spPr>
          <a:xfrm flipH="1">
            <a:off x="5617688" y="2594500"/>
            <a:ext cx="1562100" cy="7800"/>
          </a:xfrm>
          <a:prstGeom prst="bentConnector3">
            <a:avLst>
              <a:gd fmla="val 50000" name="adj1"/>
            </a:avLst>
          </a:prstGeom>
          <a:noFill/>
          <a:ln cap="flat" cmpd="sng" w="9525">
            <a:solidFill>
              <a:schemeClr val="lt1"/>
            </a:solidFill>
            <a:prstDash val="solid"/>
            <a:round/>
            <a:headEnd len="sm" w="sm" type="none"/>
            <a:tailEnd len="sm" w="sm" type="none"/>
          </a:ln>
        </p:spPr>
      </p:cxnSp>
      <p:sp>
        <p:nvSpPr>
          <p:cNvPr id="2777" name="Google Shape;2777;p35"/>
          <p:cNvSpPr/>
          <p:nvPr/>
        </p:nvSpPr>
        <p:spPr>
          <a:xfrm>
            <a:off x="3544400" y="3869900"/>
            <a:ext cx="1732500" cy="8859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have an admin panel for administrators to manage the system.</a:t>
            </a:r>
            <a:endParaRPr b="0" i="0" sz="900" u="none" cap="none" strike="noStrike">
              <a:solidFill>
                <a:schemeClr val="lt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cxnSp>
        <p:nvCxnSpPr>
          <p:cNvPr id="2778" name="Google Shape;2778;p35"/>
          <p:cNvCxnSpPr>
            <a:stCxn id="2773" idx="0"/>
            <a:endCxn id="2779" idx="4"/>
          </p:cNvCxnSpPr>
          <p:nvPr/>
        </p:nvCxnSpPr>
        <p:spPr>
          <a:xfrm rot="-5400000">
            <a:off x="4197600" y="1423800"/>
            <a:ext cx="350700" cy="600"/>
          </a:xfrm>
          <a:prstGeom prst="bentConnector3">
            <a:avLst>
              <a:gd fmla="val 50000" name="adj1"/>
            </a:avLst>
          </a:prstGeom>
          <a:noFill/>
          <a:ln cap="flat" cmpd="sng" w="9525">
            <a:solidFill>
              <a:schemeClr val="lt1"/>
            </a:solidFill>
            <a:prstDash val="solid"/>
            <a:round/>
            <a:headEnd len="sm" w="sm" type="none"/>
            <a:tailEnd len="sm" w="sm" type="none"/>
          </a:ln>
        </p:spPr>
      </p:cxnSp>
      <p:sp>
        <p:nvSpPr>
          <p:cNvPr id="2779" name="Google Shape;2779;p35"/>
          <p:cNvSpPr/>
          <p:nvPr/>
        </p:nvSpPr>
        <p:spPr>
          <a:xfrm>
            <a:off x="3587400" y="362850"/>
            <a:ext cx="1570500" cy="8859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have a search function to quickly find information.</a:t>
            </a:r>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3" name="Shape 2783"/>
        <p:cNvGrpSpPr/>
        <p:nvPr/>
      </p:nvGrpSpPr>
      <p:grpSpPr>
        <a:xfrm>
          <a:off x="0" y="0"/>
          <a:ext cx="0" cy="0"/>
          <a:chOff x="0" y="0"/>
          <a:chExt cx="0" cy="0"/>
        </a:xfrm>
      </p:grpSpPr>
      <p:sp>
        <p:nvSpPr>
          <p:cNvPr id="2784" name="Google Shape;2784;p36"/>
          <p:cNvSpPr txBox="1"/>
          <p:nvPr>
            <p:ph type="title"/>
          </p:nvPr>
        </p:nvSpPr>
        <p:spPr>
          <a:xfrm>
            <a:off x="810925" y="884025"/>
            <a:ext cx="3180000" cy="5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9900"/>
                </a:solidFill>
                <a:latin typeface="Times"/>
                <a:ea typeface="Times"/>
                <a:cs typeface="Times"/>
                <a:sym typeface="Times"/>
              </a:rPr>
              <a:t>Usability Requirement </a:t>
            </a:r>
            <a:endParaRPr sz="2000">
              <a:solidFill>
                <a:srgbClr val="FF9900"/>
              </a:solidFill>
              <a:latin typeface="Times"/>
              <a:ea typeface="Times"/>
              <a:cs typeface="Times"/>
              <a:sym typeface="Times"/>
            </a:endParaRPr>
          </a:p>
          <a:p>
            <a:pPr indent="0" lvl="0" marL="0" rtl="0" algn="ctr">
              <a:spcBef>
                <a:spcPts val="0"/>
              </a:spcBef>
              <a:spcAft>
                <a:spcPts val="0"/>
              </a:spcAft>
              <a:buNone/>
            </a:pPr>
            <a:r>
              <a:t/>
            </a:r>
            <a:endParaRPr/>
          </a:p>
        </p:txBody>
      </p:sp>
      <p:sp>
        <p:nvSpPr>
          <p:cNvPr id="2785" name="Google Shape;2785;p36"/>
          <p:cNvSpPr txBox="1"/>
          <p:nvPr>
            <p:ph idx="3" type="title"/>
          </p:nvPr>
        </p:nvSpPr>
        <p:spPr>
          <a:xfrm>
            <a:off x="5678225" y="769275"/>
            <a:ext cx="2660400" cy="77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9900"/>
                </a:solidFill>
                <a:latin typeface="Times"/>
                <a:ea typeface="Times"/>
                <a:cs typeface="Times"/>
                <a:sym typeface="Times"/>
              </a:rPr>
              <a:t>Reliability Requirement </a:t>
            </a:r>
            <a:endParaRPr/>
          </a:p>
        </p:txBody>
      </p:sp>
      <p:sp>
        <p:nvSpPr>
          <p:cNvPr id="2786" name="Google Shape;2786;p36"/>
          <p:cNvSpPr txBox="1"/>
          <p:nvPr>
            <p:ph idx="1" type="subTitle"/>
          </p:nvPr>
        </p:nvSpPr>
        <p:spPr>
          <a:xfrm>
            <a:off x="567325" y="1642375"/>
            <a:ext cx="3423600" cy="14232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chemeClr val="accent1"/>
              </a:buClr>
              <a:buSzPts val="1200"/>
              <a:buFont typeface="Times"/>
              <a:buChar char="❏"/>
            </a:pPr>
            <a:r>
              <a:rPr lang="en" sz="1200">
                <a:solidFill>
                  <a:schemeClr val="accent1"/>
                </a:solidFill>
                <a:latin typeface="Times"/>
                <a:ea typeface="Times"/>
                <a:cs typeface="Times"/>
                <a:sym typeface="Times"/>
              </a:rPr>
              <a:t>The system shall allow the users to access the system from their personal computer. Since all users are familiar with the general usage of a PC, no special training is required. The system’s interface has to be user-friendly and easy to use. </a:t>
            </a:r>
            <a:endParaRPr sz="1200">
              <a:solidFill>
                <a:schemeClr val="accent1"/>
              </a:solidFill>
              <a:latin typeface="Times"/>
              <a:ea typeface="Times"/>
              <a:cs typeface="Times"/>
              <a:sym typeface="Times"/>
            </a:endParaRPr>
          </a:p>
          <a:p>
            <a:pPr indent="0" lvl="0" marL="0" rtl="0" algn="l">
              <a:spcBef>
                <a:spcPts val="0"/>
              </a:spcBef>
              <a:spcAft>
                <a:spcPts val="0"/>
              </a:spcAft>
              <a:buNone/>
            </a:pPr>
            <a:r>
              <a:t/>
            </a:r>
            <a:endParaRPr/>
          </a:p>
        </p:txBody>
      </p:sp>
      <p:sp>
        <p:nvSpPr>
          <p:cNvPr id="2787" name="Google Shape;2787;p36"/>
          <p:cNvSpPr txBox="1"/>
          <p:nvPr>
            <p:ph idx="4" type="subTitle"/>
          </p:nvPr>
        </p:nvSpPr>
        <p:spPr>
          <a:xfrm>
            <a:off x="5519126" y="1713937"/>
            <a:ext cx="2593500" cy="1203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chemeClr val="lt1"/>
              </a:buClr>
              <a:buSzPts val="1200"/>
              <a:buFont typeface="Times"/>
              <a:buChar char="❏"/>
            </a:pPr>
            <a:r>
              <a:rPr lang="en" sz="1200">
                <a:latin typeface="Times"/>
                <a:ea typeface="Times"/>
                <a:cs typeface="Times"/>
                <a:sym typeface="Times"/>
              </a:rPr>
              <a:t>The system should be 100% reliable because it logs in using the company’s credentials.</a:t>
            </a:r>
            <a:endParaRPr sz="1200">
              <a:latin typeface="Arial"/>
              <a:ea typeface="Arial"/>
              <a:cs typeface="Arial"/>
              <a:sym typeface="Arial"/>
            </a:endParaRPr>
          </a:p>
          <a:p>
            <a:pPr indent="0" lvl="0" marL="0" rtl="0" algn="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37"/>
          <p:cNvSpPr txBox="1"/>
          <p:nvPr>
            <p:ph type="title"/>
          </p:nvPr>
        </p:nvSpPr>
        <p:spPr>
          <a:xfrm>
            <a:off x="1492000" y="1375350"/>
            <a:ext cx="7357800" cy="239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RequirementsSpecifications</a:t>
            </a:r>
            <a:endParaRPr/>
          </a:p>
        </p:txBody>
      </p:sp>
      <p:cxnSp>
        <p:nvCxnSpPr>
          <p:cNvPr id="2793" name="Google Shape;2793;p37"/>
          <p:cNvCxnSpPr>
            <a:stCxn id="2794" idx="6"/>
          </p:cNvCxnSpPr>
          <p:nvPr/>
        </p:nvCxnSpPr>
        <p:spPr>
          <a:xfrm>
            <a:off x="8659275" y="3036100"/>
            <a:ext cx="3573900" cy="0"/>
          </a:xfrm>
          <a:prstGeom prst="straightConnector1">
            <a:avLst/>
          </a:prstGeom>
          <a:noFill/>
          <a:ln cap="flat" cmpd="sng" w="9525">
            <a:solidFill>
              <a:schemeClr val="lt1"/>
            </a:solidFill>
            <a:prstDash val="solid"/>
            <a:round/>
            <a:headEnd len="sm" w="sm" type="none"/>
            <a:tailEnd len="sm" w="sm" type="none"/>
          </a:ln>
        </p:spPr>
      </p:cxnSp>
      <p:grpSp>
        <p:nvGrpSpPr>
          <p:cNvPr id="2795" name="Google Shape;2795;p37"/>
          <p:cNvGrpSpPr/>
          <p:nvPr/>
        </p:nvGrpSpPr>
        <p:grpSpPr>
          <a:xfrm rot="2700000">
            <a:off x="-711638" y="3750060"/>
            <a:ext cx="3789564" cy="425996"/>
            <a:chOff x="2860474" y="327005"/>
            <a:chExt cx="3789600" cy="426000"/>
          </a:xfrm>
        </p:grpSpPr>
        <p:sp>
          <p:nvSpPr>
            <p:cNvPr id="2796" name="Google Shape;2796;p37"/>
            <p:cNvSpPr/>
            <p:nvPr/>
          </p:nvSpPr>
          <p:spPr>
            <a:xfrm>
              <a:off x="2860474" y="327005"/>
              <a:ext cx="3789600" cy="42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tkinson Hyperlegible"/>
                  <a:ea typeface="Atkinson Hyperlegible"/>
                  <a:cs typeface="Atkinson Hyperlegible"/>
                  <a:sym typeface="Atkinson Hyperlegible"/>
                </a:rPr>
                <a:t>SOFTWARE ENGINEERING     PROJECT BINF III/A</a:t>
              </a:r>
              <a:endParaRPr b="0" i="0" sz="1300" u="none" cap="none" strike="noStrike">
                <a:solidFill>
                  <a:schemeClr val="dk1"/>
                </a:solidFill>
                <a:latin typeface="Atkinson Hyperlegible"/>
                <a:ea typeface="Atkinson Hyperlegible"/>
                <a:cs typeface="Atkinson Hyperlegible"/>
                <a:sym typeface="Atkinson Hyperlegible"/>
              </a:endParaRPr>
            </a:p>
          </p:txBody>
        </p:sp>
        <p:sp>
          <p:nvSpPr>
            <p:cNvPr id="2797" name="Google Shape;2797;p37"/>
            <p:cNvSpPr/>
            <p:nvPr/>
          </p:nvSpPr>
          <p:spPr>
            <a:xfrm>
              <a:off x="4665725" y="45045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8" name="Google Shape;2798;p37"/>
          <p:cNvGrpSpPr/>
          <p:nvPr/>
        </p:nvGrpSpPr>
        <p:grpSpPr>
          <a:xfrm>
            <a:off x="8075175" y="2744050"/>
            <a:ext cx="643800" cy="584100"/>
            <a:chOff x="7323350" y="2681250"/>
            <a:chExt cx="643800" cy="584100"/>
          </a:xfrm>
        </p:grpSpPr>
        <p:sp>
          <p:nvSpPr>
            <p:cNvPr id="2799" name="Google Shape;2799;p37"/>
            <p:cNvSpPr/>
            <p:nvPr/>
          </p:nvSpPr>
          <p:spPr>
            <a:xfrm>
              <a:off x="7323350" y="2681250"/>
              <a:ext cx="584100" cy="5841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00" name="Google Shape;2800;p37"/>
            <p:cNvGrpSpPr/>
            <p:nvPr/>
          </p:nvGrpSpPr>
          <p:grpSpPr>
            <a:xfrm>
              <a:off x="7788050" y="2883750"/>
              <a:ext cx="179100" cy="179100"/>
              <a:chOff x="7788050" y="2883750"/>
              <a:chExt cx="179100" cy="179100"/>
            </a:xfrm>
          </p:grpSpPr>
          <p:sp>
            <p:nvSpPr>
              <p:cNvPr id="2801" name="Google Shape;2801;p37"/>
              <p:cNvSpPr/>
              <p:nvPr/>
            </p:nvSpPr>
            <p:spPr>
              <a:xfrm>
                <a:off x="7788050" y="288375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37"/>
              <p:cNvSpPr/>
              <p:nvPr/>
            </p:nvSpPr>
            <p:spPr>
              <a:xfrm>
                <a:off x="7847750" y="2943300"/>
                <a:ext cx="59700" cy="60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sp>
        <p:nvSpPr>
          <p:cNvPr id="2806" name="Google Shape;2806;p38"/>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Functional Requirements</a:t>
            </a:r>
            <a:endParaRPr sz="2500"/>
          </a:p>
        </p:txBody>
      </p:sp>
      <p:sp>
        <p:nvSpPr>
          <p:cNvPr id="2807" name="Google Shape;2807;p38"/>
          <p:cNvSpPr txBox="1"/>
          <p:nvPr>
            <p:ph idx="2" type="title"/>
          </p:nvPr>
        </p:nvSpPr>
        <p:spPr>
          <a:xfrm>
            <a:off x="720000" y="1368275"/>
            <a:ext cx="2460600" cy="793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User Registration</a:t>
            </a:r>
            <a:endParaRPr/>
          </a:p>
        </p:txBody>
      </p:sp>
      <p:sp>
        <p:nvSpPr>
          <p:cNvPr id="2808" name="Google Shape;2808;p38"/>
          <p:cNvSpPr txBox="1"/>
          <p:nvPr>
            <p:ph idx="1" type="subTitle"/>
          </p:nvPr>
        </p:nvSpPr>
        <p:spPr>
          <a:xfrm>
            <a:off x="4653650" y="1287850"/>
            <a:ext cx="3765300" cy="749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sz="1100"/>
              <a:t>The application should allow students and advisors to create accounts using their university or school email addresses and set up passwords to access the system.</a:t>
            </a:r>
            <a:endParaRPr sz="1000"/>
          </a:p>
        </p:txBody>
      </p:sp>
      <p:sp>
        <p:nvSpPr>
          <p:cNvPr id="2809" name="Google Shape;2809;p38"/>
          <p:cNvSpPr txBox="1"/>
          <p:nvPr>
            <p:ph idx="7" type="title"/>
          </p:nvPr>
        </p:nvSpPr>
        <p:spPr>
          <a:xfrm>
            <a:off x="645025" y="2935025"/>
            <a:ext cx="2733600" cy="403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Course Enrollment</a:t>
            </a:r>
            <a:endParaRPr/>
          </a:p>
        </p:txBody>
      </p:sp>
      <p:sp>
        <p:nvSpPr>
          <p:cNvPr id="2810" name="Google Shape;2810;p38"/>
          <p:cNvSpPr txBox="1"/>
          <p:nvPr>
            <p:ph idx="8" type="subTitle"/>
          </p:nvPr>
        </p:nvSpPr>
        <p:spPr>
          <a:xfrm>
            <a:off x="4653650" y="2850425"/>
            <a:ext cx="3858600" cy="572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sz="1100"/>
              <a:t>The application should allow students to enroll in courses </a:t>
            </a:r>
            <a:endParaRPr sz="1100"/>
          </a:p>
        </p:txBody>
      </p:sp>
      <p:sp>
        <p:nvSpPr>
          <p:cNvPr id="2811" name="Google Shape;2811;p38"/>
          <p:cNvSpPr txBox="1"/>
          <p:nvPr>
            <p:ph idx="14" type="title"/>
          </p:nvPr>
        </p:nvSpPr>
        <p:spPr>
          <a:xfrm>
            <a:off x="720000" y="3945650"/>
            <a:ext cx="3112200" cy="403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Grade Management:</a:t>
            </a:r>
            <a:endParaRPr/>
          </a:p>
        </p:txBody>
      </p:sp>
      <p:sp>
        <p:nvSpPr>
          <p:cNvPr id="2812" name="Google Shape;2812;p38"/>
          <p:cNvSpPr txBox="1"/>
          <p:nvPr>
            <p:ph idx="15" type="subTitle"/>
          </p:nvPr>
        </p:nvSpPr>
        <p:spPr>
          <a:xfrm>
            <a:off x="4653650" y="4098650"/>
            <a:ext cx="3765300" cy="793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sz="1100"/>
              <a:t>The application should allow advisors to record students'</a:t>
            </a:r>
            <a:endParaRPr sz="1100"/>
          </a:p>
          <a:p>
            <a:pPr indent="0" lvl="0" marL="0" rtl="0" algn="l">
              <a:lnSpc>
                <a:spcPct val="115000"/>
              </a:lnSpc>
              <a:spcBef>
                <a:spcPts val="0"/>
              </a:spcBef>
              <a:spcAft>
                <a:spcPts val="0"/>
              </a:spcAft>
              <a:buSzPts val="1400"/>
              <a:buNone/>
            </a:pPr>
            <a:r>
              <a:rPr lang="en" sz="1100"/>
              <a:t>grades for assignments, quizzes, and exams in each course </a:t>
            </a:r>
            <a:endParaRPr sz="1100"/>
          </a:p>
        </p:txBody>
      </p:sp>
      <p:sp>
        <p:nvSpPr>
          <p:cNvPr id="2813" name="Google Shape;2813;p38"/>
          <p:cNvSpPr/>
          <p:nvPr/>
        </p:nvSpPr>
        <p:spPr>
          <a:xfrm>
            <a:off x="3758313" y="1411175"/>
            <a:ext cx="317700" cy="3177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38"/>
          <p:cNvSpPr/>
          <p:nvPr/>
        </p:nvSpPr>
        <p:spPr>
          <a:xfrm>
            <a:off x="3867303" y="1521266"/>
            <a:ext cx="97200" cy="97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38"/>
          <p:cNvSpPr/>
          <p:nvPr/>
        </p:nvSpPr>
        <p:spPr>
          <a:xfrm>
            <a:off x="3867291" y="3067841"/>
            <a:ext cx="97200" cy="97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38"/>
          <p:cNvSpPr/>
          <p:nvPr/>
        </p:nvSpPr>
        <p:spPr>
          <a:xfrm>
            <a:off x="3758313" y="2957600"/>
            <a:ext cx="317700" cy="3177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38"/>
          <p:cNvSpPr/>
          <p:nvPr/>
        </p:nvSpPr>
        <p:spPr>
          <a:xfrm>
            <a:off x="3758313" y="3988550"/>
            <a:ext cx="317700" cy="3177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38"/>
          <p:cNvSpPr/>
          <p:nvPr/>
        </p:nvSpPr>
        <p:spPr>
          <a:xfrm>
            <a:off x="3867303" y="4098641"/>
            <a:ext cx="97200" cy="97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2" name="Shape 2822"/>
        <p:cNvGrpSpPr/>
        <p:nvPr/>
      </p:nvGrpSpPr>
      <p:grpSpPr>
        <a:xfrm>
          <a:off x="0" y="0"/>
          <a:ext cx="0" cy="0"/>
          <a:chOff x="0" y="0"/>
          <a:chExt cx="0" cy="0"/>
        </a:xfrm>
      </p:grpSpPr>
      <p:sp>
        <p:nvSpPr>
          <p:cNvPr id="2823" name="Google Shape;2823;p3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114300" lvl="0" marL="0" rtl="0" algn="l">
              <a:spcBef>
                <a:spcPts val="2400"/>
              </a:spcBef>
              <a:spcAft>
                <a:spcPts val="0"/>
              </a:spcAft>
              <a:buClr>
                <a:srgbClr val="000000"/>
              </a:buClr>
              <a:buSzPts val="1800"/>
              <a:buFont typeface="Times"/>
              <a:buAutoNum type="arabicPeriod"/>
            </a:pPr>
            <a:r>
              <a:t/>
            </a:r>
            <a:endParaRPr b="1" sz="1800">
              <a:solidFill>
                <a:srgbClr val="000000"/>
              </a:solidFill>
              <a:latin typeface="Times"/>
              <a:ea typeface="Times"/>
              <a:cs typeface="Times"/>
              <a:sym typeface="Times"/>
            </a:endParaRPr>
          </a:p>
          <a:p>
            <a:pPr indent="0" lvl="0" marL="0" rtl="0" algn="ctr">
              <a:spcBef>
                <a:spcPts val="1200"/>
              </a:spcBef>
              <a:spcAft>
                <a:spcPts val="0"/>
              </a:spcAft>
              <a:buNone/>
            </a:pPr>
            <a:r>
              <a:rPr lang="en"/>
              <a:t>Other non Functional Requirements</a:t>
            </a:r>
            <a:endParaRPr/>
          </a:p>
        </p:txBody>
      </p:sp>
      <p:sp>
        <p:nvSpPr>
          <p:cNvPr id="2824" name="Google Shape;2824;p39"/>
          <p:cNvSpPr txBox="1"/>
          <p:nvPr>
            <p:ph idx="2" type="title"/>
          </p:nvPr>
        </p:nvSpPr>
        <p:spPr>
          <a:xfrm>
            <a:off x="720000" y="1639750"/>
            <a:ext cx="2236500" cy="4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FF9900"/>
                </a:solidFill>
                <a:latin typeface="Times"/>
                <a:ea typeface="Times"/>
                <a:cs typeface="Times"/>
                <a:sym typeface="Times"/>
              </a:rPr>
              <a:t>Safety Requirements</a:t>
            </a:r>
            <a:endParaRPr b="1" sz="1500">
              <a:solidFill>
                <a:srgbClr val="FF9900"/>
              </a:solidFill>
              <a:latin typeface="Times"/>
              <a:ea typeface="Times"/>
              <a:cs typeface="Times"/>
              <a:sym typeface="Times"/>
            </a:endParaRPr>
          </a:p>
          <a:p>
            <a:pPr indent="0" lvl="0" marL="0" rtl="0" algn="l">
              <a:spcBef>
                <a:spcPts val="0"/>
              </a:spcBef>
              <a:spcAft>
                <a:spcPts val="0"/>
              </a:spcAft>
              <a:buNone/>
            </a:pPr>
            <a:r>
              <a:t/>
            </a:r>
            <a:endParaRPr b="1" sz="1200">
              <a:solidFill>
                <a:srgbClr val="FF9900"/>
              </a:solidFill>
              <a:latin typeface="Times"/>
              <a:ea typeface="Times"/>
              <a:cs typeface="Times"/>
              <a:sym typeface="Times"/>
            </a:endParaRPr>
          </a:p>
          <a:p>
            <a:pPr indent="0" lvl="0" marL="0" rtl="0" algn="l">
              <a:spcBef>
                <a:spcPts val="0"/>
              </a:spcBef>
              <a:spcAft>
                <a:spcPts val="0"/>
              </a:spcAft>
              <a:buNone/>
            </a:pPr>
            <a:r>
              <a:t/>
            </a:r>
            <a:endParaRPr/>
          </a:p>
        </p:txBody>
      </p:sp>
      <p:sp>
        <p:nvSpPr>
          <p:cNvPr id="2825" name="Google Shape;2825;p39"/>
          <p:cNvSpPr txBox="1"/>
          <p:nvPr>
            <p:ph idx="1" type="subTitle"/>
          </p:nvPr>
        </p:nvSpPr>
        <p:spPr>
          <a:xfrm>
            <a:off x="4593300" y="1368275"/>
            <a:ext cx="3825600" cy="4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Times"/>
                <a:ea typeface="Times"/>
                <a:cs typeface="Times"/>
                <a:sym typeface="Times"/>
              </a:rPr>
              <a:t>The software is required to provide consistent and reliable information to the User.</a:t>
            </a:r>
            <a:endParaRPr i="1" sz="1100">
              <a:solidFill>
                <a:schemeClr val="accent1"/>
              </a:solidFill>
              <a:latin typeface="Arial"/>
              <a:ea typeface="Arial"/>
              <a:cs typeface="Arial"/>
              <a:sym typeface="Arial"/>
            </a:endParaRPr>
          </a:p>
          <a:p>
            <a:pPr indent="0" lvl="0" marL="0" rtl="0" algn="l">
              <a:spcBef>
                <a:spcPts val="0"/>
              </a:spcBef>
              <a:spcAft>
                <a:spcPts val="0"/>
              </a:spcAft>
              <a:buNone/>
            </a:pPr>
            <a:r>
              <a:t/>
            </a:r>
            <a:endParaRPr>
              <a:solidFill>
                <a:srgbClr val="9E9E9E"/>
              </a:solidFill>
            </a:endParaRPr>
          </a:p>
        </p:txBody>
      </p:sp>
      <p:sp>
        <p:nvSpPr>
          <p:cNvPr id="2826" name="Google Shape;2826;p39"/>
          <p:cNvSpPr txBox="1"/>
          <p:nvPr>
            <p:ph idx="5" type="title"/>
          </p:nvPr>
        </p:nvSpPr>
        <p:spPr>
          <a:xfrm>
            <a:off x="720000" y="2370000"/>
            <a:ext cx="2088000" cy="403500"/>
          </a:xfrm>
          <a:prstGeom prst="rect">
            <a:avLst/>
          </a:prstGeom>
        </p:spPr>
        <p:txBody>
          <a:bodyPr anchorCtr="0" anchor="ctr" bIns="91425" lIns="91425" spcFirstLastPara="1" rIns="91425" wrap="square" tIns="91425">
            <a:noAutofit/>
          </a:bodyPr>
          <a:lstStyle/>
          <a:p>
            <a:pPr indent="0" lvl="0" marL="0" rtl="0" algn="l">
              <a:spcBef>
                <a:spcPts val="1400"/>
              </a:spcBef>
              <a:spcAft>
                <a:spcPts val="0"/>
              </a:spcAft>
              <a:buNone/>
            </a:pPr>
            <a:r>
              <a:rPr b="1" lang="en" sz="1500">
                <a:solidFill>
                  <a:srgbClr val="FF9900"/>
                </a:solidFill>
                <a:highlight>
                  <a:srgbClr val="161515"/>
                </a:highlight>
                <a:latin typeface="Times"/>
                <a:ea typeface="Times"/>
                <a:cs typeface="Times"/>
                <a:sym typeface="Times"/>
              </a:rPr>
              <a:t>Security Requirements</a:t>
            </a:r>
            <a:endParaRPr b="1" sz="1500">
              <a:solidFill>
                <a:srgbClr val="FF9900"/>
              </a:solidFill>
              <a:highlight>
                <a:srgbClr val="161515"/>
              </a:highlight>
              <a:latin typeface="Times"/>
              <a:ea typeface="Times"/>
              <a:cs typeface="Times"/>
              <a:sym typeface="Times"/>
            </a:endParaRPr>
          </a:p>
          <a:p>
            <a:pPr indent="0" lvl="0" marL="0" rtl="0" algn="l">
              <a:spcBef>
                <a:spcPts val="1400"/>
              </a:spcBef>
              <a:spcAft>
                <a:spcPts val="0"/>
              </a:spcAft>
              <a:buNone/>
            </a:pPr>
            <a:r>
              <a:t/>
            </a:r>
            <a:endParaRPr/>
          </a:p>
        </p:txBody>
      </p:sp>
      <p:sp>
        <p:nvSpPr>
          <p:cNvPr id="2827" name="Google Shape;2827;p39"/>
          <p:cNvSpPr txBox="1"/>
          <p:nvPr>
            <p:ph idx="6" type="subTitle"/>
          </p:nvPr>
        </p:nvSpPr>
        <p:spPr>
          <a:xfrm>
            <a:off x="4593300" y="2210675"/>
            <a:ext cx="3765300" cy="4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Times"/>
                <a:ea typeface="Times"/>
                <a:cs typeface="Times"/>
                <a:sym typeface="Times"/>
              </a:rPr>
              <a:t>The system should maintain a fine level of security against unauthorized access, authorization and authentication should be provided. Only the users who have access to the system should be able to view the information. </a:t>
            </a:r>
            <a:endParaRPr sz="1200">
              <a:solidFill>
                <a:schemeClr val="accent1"/>
              </a:solidFill>
              <a:latin typeface="Times"/>
              <a:ea typeface="Times"/>
              <a:cs typeface="Times"/>
              <a:sym typeface="Times"/>
            </a:endParaRPr>
          </a:p>
          <a:p>
            <a:pPr indent="0" lvl="0" marL="0" rtl="0" algn="l">
              <a:spcBef>
                <a:spcPts val="0"/>
              </a:spcBef>
              <a:spcAft>
                <a:spcPts val="0"/>
              </a:spcAft>
              <a:buNone/>
            </a:pPr>
            <a:r>
              <a:t/>
            </a:r>
            <a:endParaRPr/>
          </a:p>
        </p:txBody>
      </p:sp>
      <p:sp>
        <p:nvSpPr>
          <p:cNvPr id="2828" name="Google Shape;2828;p39"/>
          <p:cNvSpPr txBox="1"/>
          <p:nvPr>
            <p:ph idx="9" type="title"/>
          </p:nvPr>
        </p:nvSpPr>
        <p:spPr>
          <a:xfrm>
            <a:off x="682300" y="2996500"/>
            <a:ext cx="2497500" cy="4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FF9900"/>
                </a:solidFill>
                <a:latin typeface="Times"/>
                <a:ea typeface="Times"/>
                <a:cs typeface="Times"/>
                <a:sym typeface="Times"/>
              </a:rPr>
              <a:t>Software Quality Attributes</a:t>
            </a:r>
            <a:endParaRPr b="1" sz="1500">
              <a:solidFill>
                <a:srgbClr val="FF9900"/>
              </a:solidFill>
              <a:latin typeface="Times"/>
              <a:ea typeface="Times"/>
              <a:cs typeface="Times"/>
              <a:sym typeface="Times"/>
            </a:endParaRPr>
          </a:p>
          <a:p>
            <a:pPr indent="0" lvl="0" marL="0" rtl="0" algn="l">
              <a:spcBef>
                <a:spcPts val="0"/>
              </a:spcBef>
              <a:spcAft>
                <a:spcPts val="0"/>
              </a:spcAft>
              <a:buNone/>
            </a:pPr>
            <a:r>
              <a:t/>
            </a:r>
            <a:endParaRPr/>
          </a:p>
        </p:txBody>
      </p:sp>
      <p:sp>
        <p:nvSpPr>
          <p:cNvPr id="2829" name="Google Shape;2829;p39"/>
          <p:cNvSpPr txBox="1"/>
          <p:nvPr>
            <p:ph idx="13" type="subTitle"/>
          </p:nvPr>
        </p:nvSpPr>
        <p:spPr>
          <a:xfrm>
            <a:off x="4593300" y="3039700"/>
            <a:ext cx="3765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a:ea typeface="Times"/>
                <a:cs typeface="Times"/>
                <a:sym typeface="Times"/>
              </a:rPr>
              <a:t>To ensure that the software program operates correctly at all times, frequent efforts are performed. The maintenance expenses are anticipated to be minimal when taking into account the software's architecture, design, implementation, and documentation.</a:t>
            </a:r>
            <a:endParaRPr/>
          </a:p>
        </p:txBody>
      </p:sp>
      <p:sp>
        <p:nvSpPr>
          <p:cNvPr id="2830" name="Google Shape;2830;p39"/>
          <p:cNvSpPr txBox="1"/>
          <p:nvPr>
            <p:ph idx="14" type="title"/>
          </p:nvPr>
        </p:nvSpPr>
        <p:spPr>
          <a:xfrm>
            <a:off x="720000" y="3945650"/>
            <a:ext cx="2088000" cy="4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FF9900"/>
                </a:solidFill>
                <a:latin typeface="Times"/>
                <a:ea typeface="Times"/>
                <a:cs typeface="Times"/>
                <a:sym typeface="Times"/>
              </a:rPr>
              <a:t>Business Rules</a:t>
            </a:r>
            <a:endParaRPr sz="1500">
              <a:solidFill>
                <a:srgbClr val="FF9900"/>
              </a:solidFill>
              <a:latin typeface="Times"/>
              <a:ea typeface="Times"/>
              <a:cs typeface="Times"/>
              <a:sym typeface="Times"/>
            </a:endParaRPr>
          </a:p>
          <a:p>
            <a:pPr indent="0" lvl="0" marL="0" rtl="0" algn="l">
              <a:spcBef>
                <a:spcPts val="0"/>
              </a:spcBef>
              <a:spcAft>
                <a:spcPts val="0"/>
              </a:spcAft>
              <a:buNone/>
            </a:pPr>
            <a:r>
              <a:t/>
            </a:r>
            <a:endParaRPr/>
          </a:p>
        </p:txBody>
      </p:sp>
      <p:sp>
        <p:nvSpPr>
          <p:cNvPr id="2831" name="Google Shape;2831;p39"/>
          <p:cNvSpPr txBox="1"/>
          <p:nvPr>
            <p:ph idx="15" type="subTitle"/>
          </p:nvPr>
        </p:nvSpPr>
        <p:spPr>
          <a:xfrm>
            <a:off x="4658700" y="4215850"/>
            <a:ext cx="3765300" cy="505200"/>
          </a:xfrm>
          <a:prstGeom prst="rect">
            <a:avLst/>
          </a:prstGeom>
        </p:spPr>
        <p:txBody>
          <a:bodyPr anchorCtr="0" anchor="ctr" bIns="91425" lIns="91425" spcFirstLastPara="1" rIns="91425" wrap="square" tIns="91425">
            <a:noAutofit/>
          </a:bodyPr>
          <a:lstStyle/>
          <a:p>
            <a:pPr indent="0" lvl="0" marL="0" rtl="0" algn="l">
              <a:spcBef>
                <a:spcPts val="2400"/>
              </a:spcBef>
              <a:spcAft>
                <a:spcPts val="0"/>
              </a:spcAft>
              <a:buNone/>
            </a:pPr>
            <a:r>
              <a:rPr lang="en" sz="1200">
                <a:solidFill>
                  <a:schemeClr val="accent2"/>
                </a:solidFill>
                <a:latin typeface="Times New Roman"/>
                <a:ea typeface="Times New Roman"/>
                <a:cs typeface="Times New Roman"/>
                <a:sym typeface="Times New Roman"/>
              </a:rPr>
              <a:t>It is required that the users must not share the software with anyone outside the organization as it contains credentials of the company Other Requirements</a:t>
            </a:r>
            <a:endParaRPr sz="1200">
              <a:solidFill>
                <a:schemeClr val="accent2"/>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5" name="Shape 2835"/>
        <p:cNvGrpSpPr/>
        <p:nvPr/>
      </p:nvGrpSpPr>
      <p:grpSpPr>
        <a:xfrm>
          <a:off x="0" y="0"/>
          <a:ext cx="0" cy="0"/>
          <a:chOff x="0" y="0"/>
          <a:chExt cx="0" cy="0"/>
        </a:xfrm>
      </p:grpSpPr>
      <p:sp>
        <p:nvSpPr>
          <p:cNvPr id="2836" name="Google Shape;2836;p40"/>
          <p:cNvSpPr/>
          <p:nvPr/>
        </p:nvSpPr>
        <p:spPr>
          <a:xfrm>
            <a:off x="3526908" y="1091288"/>
            <a:ext cx="4722300" cy="12675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40"/>
          <p:cNvSpPr/>
          <p:nvPr/>
        </p:nvSpPr>
        <p:spPr>
          <a:xfrm>
            <a:off x="526125" y="2784700"/>
            <a:ext cx="2452500" cy="19113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40"/>
          <p:cNvSpPr/>
          <p:nvPr/>
        </p:nvSpPr>
        <p:spPr>
          <a:xfrm>
            <a:off x="3526900" y="2784700"/>
            <a:ext cx="2452500" cy="19113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40"/>
          <p:cNvSpPr/>
          <p:nvPr/>
        </p:nvSpPr>
        <p:spPr>
          <a:xfrm>
            <a:off x="6117225" y="2784700"/>
            <a:ext cx="2133600" cy="19584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40"/>
          <p:cNvSpPr/>
          <p:nvPr/>
        </p:nvSpPr>
        <p:spPr>
          <a:xfrm>
            <a:off x="274850" y="1110175"/>
            <a:ext cx="3023400" cy="15279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40"/>
          <p:cNvSpPr txBox="1"/>
          <p:nvPr>
            <p:ph idx="1" type="subTitle"/>
          </p:nvPr>
        </p:nvSpPr>
        <p:spPr>
          <a:xfrm>
            <a:off x="362825" y="1256000"/>
            <a:ext cx="2793900" cy="1250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b="1" lang="en" sz="1100">
                <a:solidFill>
                  <a:schemeClr val="lt2"/>
                </a:solidFill>
              </a:rPr>
              <a:t>Parents and Guardians: </a:t>
            </a:r>
            <a:r>
              <a:rPr lang="en" sz="1100"/>
              <a:t>Parents and guardians of students could be impacted by this software application as they may have access to their child's grades and attendance records, enabling them to stay more informed and involved in their child's academic progress.</a:t>
            </a:r>
            <a:endParaRPr/>
          </a:p>
        </p:txBody>
      </p:sp>
      <p:sp>
        <p:nvSpPr>
          <p:cNvPr id="2842" name="Google Shape;2842;p40"/>
          <p:cNvSpPr txBox="1"/>
          <p:nvPr>
            <p:ph idx="2" type="subTitle"/>
          </p:nvPr>
        </p:nvSpPr>
        <p:spPr>
          <a:xfrm>
            <a:off x="624375" y="2638075"/>
            <a:ext cx="2256000" cy="2152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b="1" lang="en" sz="1100">
                <a:solidFill>
                  <a:schemeClr val="lt2"/>
                </a:solidFill>
              </a:rPr>
              <a:t>Potential Employers:</a:t>
            </a:r>
            <a:r>
              <a:rPr lang="en" sz="1100"/>
              <a:t> Potential employers may also be impacted by this software application, as it could provide more transparent and accessible information about a student's academic record and performance, making it easier for them to evaluate job candidates.</a:t>
            </a:r>
            <a:endParaRPr sz="1100"/>
          </a:p>
        </p:txBody>
      </p:sp>
      <p:sp>
        <p:nvSpPr>
          <p:cNvPr id="2843" name="Google Shape;2843;p40"/>
          <p:cNvSpPr txBox="1"/>
          <p:nvPr>
            <p:ph idx="3" type="subTitle"/>
          </p:nvPr>
        </p:nvSpPr>
        <p:spPr>
          <a:xfrm>
            <a:off x="6163175" y="2929050"/>
            <a:ext cx="2087400" cy="1706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b="1" lang="en" sz="1100">
                <a:solidFill>
                  <a:schemeClr val="lt2"/>
                </a:solidFill>
              </a:rPr>
              <a:t>Third-Party Vendors:</a:t>
            </a:r>
            <a:endParaRPr b="1" sz="1100">
              <a:solidFill>
                <a:schemeClr val="lt2"/>
              </a:solidFill>
            </a:endParaRPr>
          </a:p>
          <a:p>
            <a:pPr indent="0" lvl="0" marL="0" rtl="0" algn="l">
              <a:lnSpc>
                <a:spcPct val="115000"/>
              </a:lnSpc>
              <a:spcBef>
                <a:spcPts val="0"/>
              </a:spcBef>
              <a:spcAft>
                <a:spcPts val="0"/>
              </a:spcAft>
              <a:buSzPts val="1400"/>
              <a:buNone/>
            </a:pPr>
            <a:r>
              <a:rPr lang="en" sz="1100"/>
              <a:t>Third-party vendors, such as textbook publishers or educational technology providers, could also be impacted by this software application if it integrates with their products or services.</a:t>
            </a:r>
            <a:endParaRPr sz="1100"/>
          </a:p>
        </p:txBody>
      </p:sp>
      <p:sp>
        <p:nvSpPr>
          <p:cNvPr id="2844" name="Google Shape;2844;p40"/>
          <p:cNvSpPr txBox="1"/>
          <p:nvPr>
            <p:ph idx="4" type="subTitle"/>
          </p:nvPr>
        </p:nvSpPr>
        <p:spPr>
          <a:xfrm>
            <a:off x="3509350" y="2844850"/>
            <a:ext cx="2487600" cy="1791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b="1" lang="en" sz="1100">
                <a:solidFill>
                  <a:schemeClr val="lt2"/>
                </a:solidFill>
              </a:rPr>
              <a:t>Government Agencies: </a:t>
            </a:r>
            <a:r>
              <a:rPr lang="en" sz="1100"/>
              <a:t>Government agencies responsible for regulating</a:t>
            </a:r>
            <a:endParaRPr sz="1100"/>
          </a:p>
          <a:p>
            <a:pPr indent="0" lvl="0" marL="0" rtl="0" algn="l">
              <a:lnSpc>
                <a:spcPct val="115000"/>
              </a:lnSpc>
              <a:spcBef>
                <a:spcPts val="0"/>
              </a:spcBef>
              <a:spcAft>
                <a:spcPts val="0"/>
              </a:spcAft>
              <a:buSzPts val="1400"/>
              <a:buNone/>
            </a:pPr>
            <a:r>
              <a:rPr lang="en" sz="1100"/>
              <a:t>education standards and policies could benefit from the data and analytics that this software application could provide, enabling them to make more informed</a:t>
            </a:r>
            <a:endParaRPr sz="1100"/>
          </a:p>
          <a:p>
            <a:pPr indent="0" lvl="0" marL="0" rtl="0" algn="l">
              <a:lnSpc>
                <a:spcPct val="115000"/>
              </a:lnSpc>
              <a:spcBef>
                <a:spcPts val="0"/>
              </a:spcBef>
              <a:spcAft>
                <a:spcPts val="0"/>
              </a:spcAft>
              <a:buSzPts val="1400"/>
              <a:buNone/>
            </a:pPr>
            <a:r>
              <a:rPr lang="en" sz="1100"/>
              <a:t>decisions and policies.</a:t>
            </a:r>
            <a:endParaRPr sz="1100"/>
          </a:p>
        </p:txBody>
      </p:sp>
      <p:sp>
        <p:nvSpPr>
          <p:cNvPr id="2845" name="Google Shape;2845;p40"/>
          <p:cNvSpPr txBox="1"/>
          <p:nvPr>
            <p:ph idx="5" type="subTitle"/>
          </p:nvPr>
        </p:nvSpPr>
        <p:spPr>
          <a:xfrm>
            <a:off x="3659355" y="1222550"/>
            <a:ext cx="4312200" cy="1005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b="1" lang="en" sz="1100">
                <a:solidFill>
                  <a:schemeClr val="lt2"/>
                </a:solidFill>
              </a:rPr>
              <a:t>Accreditation Agencies:</a:t>
            </a:r>
            <a:r>
              <a:rPr lang="en" sz="1100"/>
              <a:t> Accreditation agencies could benefit from the improved record-keeping and reporting that this software application could provide, enabling them to assess the quality of the university or school more accurately.</a:t>
            </a:r>
            <a:endParaRPr sz="1100"/>
          </a:p>
        </p:txBody>
      </p:sp>
      <p:sp>
        <p:nvSpPr>
          <p:cNvPr id="2846" name="Google Shape;2846;p40"/>
          <p:cNvSpPr txBox="1"/>
          <p:nvPr/>
        </p:nvSpPr>
        <p:spPr>
          <a:xfrm>
            <a:off x="916650" y="425075"/>
            <a:ext cx="67140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lt2"/>
                </a:solidFill>
                <a:latin typeface="Krona One"/>
                <a:ea typeface="Krona One"/>
                <a:cs typeface="Krona One"/>
                <a:sym typeface="Krona One"/>
              </a:rPr>
              <a:t>External Stakeholders</a:t>
            </a:r>
            <a:endParaRPr b="0" i="0" sz="2500" u="none" cap="none" strike="noStrike">
              <a:solidFill>
                <a:schemeClr val="lt2"/>
              </a:solidFill>
              <a:latin typeface="Krona One"/>
              <a:ea typeface="Krona One"/>
              <a:cs typeface="Krona One"/>
              <a:sym typeface="Krona On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0" name="Shape 2850"/>
        <p:cNvGrpSpPr/>
        <p:nvPr/>
      </p:nvGrpSpPr>
      <p:grpSpPr>
        <a:xfrm>
          <a:off x="0" y="0"/>
          <a:ext cx="0" cy="0"/>
          <a:chOff x="0" y="0"/>
          <a:chExt cx="0" cy="0"/>
        </a:xfrm>
      </p:grpSpPr>
      <p:sp>
        <p:nvSpPr>
          <p:cNvPr id="2851" name="Google Shape;2851;p41"/>
          <p:cNvSpPr/>
          <p:nvPr/>
        </p:nvSpPr>
        <p:spPr>
          <a:xfrm>
            <a:off x="1112126" y="1780817"/>
            <a:ext cx="1633800" cy="16338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41"/>
          <p:cNvSpPr txBox="1"/>
          <p:nvPr>
            <p:ph type="title"/>
          </p:nvPr>
        </p:nvSpPr>
        <p:spPr>
          <a:xfrm>
            <a:off x="3037150" y="1767175"/>
            <a:ext cx="3069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PHASE III</a:t>
            </a:r>
            <a:endParaRPr/>
          </a:p>
        </p:txBody>
      </p:sp>
      <p:sp>
        <p:nvSpPr>
          <p:cNvPr id="2853" name="Google Shape;2853;p41"/>
          <p:cNvSpPr txBox="1"/>
          <p:nvPr>
            <p:ph idx="2" type="title"/>
          </p:nvPr>
        </p:nvSpPr>
        <p:spPr>
          <a:xfrm>
            <a:off x="1291010" y="1971073"/>
            <a:ext cx="1276200" cy="1253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500"/>
              <a:buNone/>
            </a:pPr>
            <a:r>
              <a:rPr lang="en"/>
              <a:t>02</a:t>
            </a:r>
            <a:endParaRPr/>
          </a:p>
        </p:txBody>
      </p:sp>
      <p:sp>
        <p:nvSpPr>
          <p:cNvPr id="2854" name="Google Shape;2854;p41"/>
          <p:cNvSpPr/>
          <p:nvPr/>
        </p:nvSpPr>
        <p:spPr>
          <a:xfrm>
            <a:off x="6448050" y="2926750"/>
            <a:ext cx="584100" cy="5841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55" name="Google Shape;2855;p41"/>
          <p:cNvCxnSpPr>
            <a:stCxn id="2856" idx="3"/>
            <a:endCxn id="2857" idx="3"/>
          </p:cNvCxnSpPr>
          <p:nvPr/>
        </p:nvCxnSpPr>
        <p:spPr>
          <a:xfrm>
            <a:off x="5441850" y="3218800"/>
            <a:ext cx="1387800" cy="0"/>
          </a:xfrm>
          <a:prstGeom prst="straightConnector1">
            <a:avLst/>
          </a:prstGeom>
          <a:noFill/>
          <a:ln cap="flat" cmpd="sng" w="9525">
            <a:solidFill>
              <a:schemeClr val="lt1"/>
            </a:solidFill>
            <a:prstDash val="solid"/>
            <a:round/>
            <a:headEnd len="sm" w="sm" type="none"/>
            <a:tailEnd len="sm" w="sm" type="none"/>
          </a:ln>
        </p:spPr>
      </p:cxnSp>
      <p:sp>
        <p:nvSpPr>
          <p:cNvPr id="2857" name="Google Shape;2857;p41"/>
          <p:cNvSpPr/>
          <p:nvPr/>
        </p:nvSpPr>
        <p:spPr>
          <a:xfrm>
            <a:off x="6650550" y="312925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41"/>
          <p:cNvSpPr/>
          <p:nvPr/>
        </p:nvSpPr>
        <p:spPr>
          <a:xfrm>
            <a:off x="1773063" y="1632650"/>
            <a:ext cx="312000" cy="312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41"/>
          <p:cNvSpPr txBox="1"/>
          <p:nvPr/>
        </p:nvSpPr>
        <p:spPr>
          <a:xfrm>
            <a:off x="254926" y="2067897"/>
            <a:ext cx="86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tkinson Hyperlegible"/>
              <a:ea typeface="Atkinson Hyperlegible"/>
              <a:cs typeface="Atkinson Hyperlegible"/>
              <a:sym typeface="Atkinson Hyperlegib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3" name="Shape 2863"/>
        <p:cNvGrpSpPr/>
        <p:nvPr/>
      </p:nvGrpSpPr>
      <p:grpSpPr>
        <a:xfrm>
          <a:off x="0" y="0"/>
          <a:ext cx="0" cy="0"/>
          <a:chOff x="0" y="0"/>
          <a:chExt cx="0" cy="0"/>
        </a:xfrm>
      </p:grpSpPr>
      <p:sp>
        <p:nvSpPr>
          <p:cNvPr id="2864" name="Google Shape;2864;p42"/>
          <p:cNvSpPr txBox="1"/>
          <p:nvPr>
            <p:ph idx="2" type="subTitle"/>
          </p:nvPr>
        </p:nvSpPr>
        <p:spPr>
          <a:xfrm>
            <a:off x="540575" y="2702925"/>
            <a:ext cx="2894400" cy="20826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To start the system and enter the student data, the administrator user clicks the icon.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Next, the system administrator controls the photos associated with user accounts and gathers the data.</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And it's the faculty who serve as the students' point of cont</a:t>
            </a:r>
            <a:endParaRPr/>
          </a:p>
        </p:txBody>
      </p:sp>
      <p:sp>
        <p:nvSpPr>
          <p:cNvPr id="2865" name="Google Shape;2865;p42"/>
          <p:cNvSpPr txBox="1"/>
          <p:nvPr>
            <p:ph idx="6" type="title"/>
          </p:nvPr>
        </p:nvSpPr>
        <p:spPr>
          <a:xfrm>
            <a:off x="540575" y="2370000"/>
            <a:ext cx="2543700" cy="4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Explanation:</a:t>
            </a:r>
            <a:endParaRPr/>
          </a:p>
        </p:txBody>
      </p:sp>
      <p:sp>
        <p:nvSpPr>
          <p:cNvPr id="2866" name="Google Shape;2866;p42"/>
          <p:cNvSpPr txBox="1"/>
          <p:nvPr/>
        </p:nvSpPr>
        <p:spPr>
          <a:xfrm>
            <a:off x="1383900" y="425075"/>
            <a:ext cx="6587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2"/>
                </a:solidFill>
                <a:latin typeface="Krona One"/>
                <a:ea typeface="Krona One"/>
                <a:cs typeface="Krona One"/>
                <a:sym typeface="Krona One"/>
              </a:rPr>
              <a:t>Software </a:t>
            </a:r>
            <a:r>
              <a:rPr lang="en" sz="2500">
                <a:solidFill>
                  <a:schemeClr val="lt2"/>
                </a:solidFill>
                <a:latin typeface="Krona One"/>
                <a:ea typeface="Krona One"/>
                <a:cs typeface="Krona One"/>
                <a:sym typeface="Krona One"/>
              </a:rPr>
              <a:t>design</a:t>
            </a:r>
            <a:r>
              <a:rPr lang="en" sz="2500">
                <a:solidFill>
                  <a:schemeClr val="lt2"/>
                </a:solidFill>
                <a:latin typeface="Krona One"/>
                <a:ea typeface="Krona One"/>
                <a:cs typeface="Krona One"/>
                <a:sym typeface="Krona One"/>
              </a:rPr>
              <a:t> and modeling</a:t>
            </a:r>
            <a:endParaRPr sz="2500">
              <a:solidFill>
                <a:schemeClr val="lt2"/>
              </a:solidFill>
              <a:latin typeface="Krona One"/>
              <a:ea typeface="Krona One"/>
              <a:cs typeface="Krona One"/>
              <a:sym typeface="Krona One"/>
            </a:endParaRPr>
          </a:p>
        </p:txBody>
      </p:sp>
      <p:sp>
        <p:nvSpPr>
          <p:cNvPr id="2867" name="Google Shape;2867;p42"/>
          <p:cNvSpPr txBox="1"/>
          <p:nvPr/>
        </p:nvSpPr>
        <p:spPr>
          <a:xfrm>
            <a:off x="434825" y="14389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latin typeface="Krona One"/>
                <a:ea typeface="Krona One"/>
                <a:cs typeface="Krona One"/>
                <a:sym typeface="Krona One"/>
              </a:rPr>
              <a:t>Use Case Diagram</a:t>
            </a:r>
            <a:endParaRPr sz="1600">
              <a:solidFill>
                <a:schemeClr val="lt2"/>
              </a:solidFill>
              <a:latin typeface="Krona One"/>
              <a:ea typeface="Krona One"/>
              <a:cs typeface="Krona One"/>
              <a:sym typeface="Krona One"/>
            </a:endParaRPr>
          </a:p>
        </p:txBody>
      </p:sp>
      <p:pic>
        <p:nvPicPr>
          <p:cNvPr id="2868" name="Google Shape;2868;p42"/>
          <p:cNvPicPr preferRelativeResize="0"/>
          <p:nvPr/>
        </p:nvPicPr>
        <p:blipFill>
          <a:blip r:embed="rId3">
            <a:alphaModFix/>
          </a:blip>
          <a:stretch>
            <a:fillRect/>
          </a:stretch>
        </p:blipFill>
        <p:spPr>
          <a:xfrm>
            <a:off x="3752300" y="1438900"/>
            <a:ext cx="4746001" cy="3346624"/>
          </a:xfrm>
          <a:prstGeom prst="rect">
            <a:avLst/>
          </a:prstGeom>
          <a:noFill/>
          <a:ln>
            <a:noFill/>
          </a:ln>
        </p:spPr>
      </p:pic>
      <p:sp>
        <p:nvSpPr>
          <p:cNvPr id="2869" name="Google Shape;2869;p42"/>
          <p:cNvSpPr/>
          <p:nvPr/>
        </p:nvSpPr>
        <p:spPr>
          <a:xfrm>
            <a:off x="3076550" y="1558150"/>
            <a:ext cx="580500" cy="22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3" name="Shape 2873"/>
        <p:cNvGrpSpPr/>
        <p:nvPr/>
      </p:nvGrpSpPr>
      <p:grpSpPr>
        <a:xfrm>
          <a:off x="0" y="0"/>
          <a:ext cx="0" cy="0"/>
          <a:chOff x="0" y="0"/>
          <a:chExt cx="0" cy="0"/>
        </a:xfrm>
      </p:grpSpPr>
      <p:sp>
        <p:nvSpPr>
          <p:cNvPr id="2874" name="Google Shape;2874;p43"/>
          <p:cNvSpPr txBox="1"/>
          <p:nvPr>
            <p:ph idx="2" type="subTitle"/>
          </p:nvPr>
        </p:nvSpPr>
        <p:spPr>
          <a:xfrm>
            <a:off x="540575" y="2702925"/>
            <a:ext cx="2894400" cy="20826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The user sends a login request and credentials to the system in the initial interaction.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The return message is shown as a dashed line. The controller will verify user credentials after identifying them and making a request. </a:t>
            </a:r>
            <a:endParaRPr sz="1100">
              <a:latin typeface="Arial"/>
              <a:ea typeface="Arial"/>
              <a:cs typeface="Arial"/>
              <a:sym typeface="Arial"/>
            </a:endParaRPr>
          </a:p>
        </p:txBody>
      </p:sp>
      <p:sp>
        <p:nvSpPr>
          <p:cNvPr id="2875" name="Google Shape;2875;p43"/>
          <p:cNvSpPr txBox="1"/>
          <p:nvPr>
            <p:ph idx="6" type="title"/>
          </p:nvPr>
        </p:nvSpPr>
        <p:spPr>
          <a:xfrm>
            <a:off x="540575" y="2370000"/>
            <a:ext cx="2543700" cy="4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Explanation</a:t>
            </a:r>
            <a:r>
              <a:rPr lang="en"/>
              <a:t>:</a:t>
            </a:r>
            <a:endParaRPr/>
          </a:p>
        </p:txBody>
      </p:sp>
      <p:sp>
        <p:nvSpPr>
          <p:cNvPr id="2876" name="Google Shape;2876;p43"/>
          <p:cNvSpPr txBox="1"/>
          <p:nvPr/>
        </p:nvSpPr>
        <p:spPr>
          <a:xfrm>
            <a:off x="1383900" y="425075"/>
            <a:ext cx="6587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2"/>
                </a:solidFill>
                <a:latin typeface="Krona One"/>
                <a:ea typeface="Krona One"/>
                <a:cs typeface="Krona One"/>
                <a:sym typeface="Krona One"/>
              </a:rPr>
              <a:t>Software design and modeling</a:t>
            </a:r>
            <a:endParaRPr sz="2500">
              <a:solidFill>
                <a:schemeClr val="lt2"/>
              </a:solidFill>
              <a:latin typeface="Krona One"/>
              <a:ea typeface="Krona One"/>
              <a:cs typeface="Krona One"/>
              <a:sym typeface="Krona One"/>
            </a:endParaRPr>
          </a:p>
        </p:txBody>
      </p:sp>
      <p:sp>
        <p:nvSpPr>
          <p:cNvPr id="2877" name="Google Shape;2877;p43"/>
          <p:cNvSpPr txBox="1"/>
          <p:nvPr/>
        </p:nvSpPr>
        <p:spPr>
          <a:xfrm>
            <a:off x="434825" y="14389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latin typeface="Krona One"/>
                <a:ea typeface="Krona One"/>
                <a:cs typeface="Krona One"/>
                <a:sym typeface="Krona One"/>
              </a:rPr>
              <a:t>Sequence </a:t>
            </a:r>
            <a:r>
              <a:rPr lang="en" sz="1600">
                <a:solidFill>
                  <a:schemeClr val="lt2"/>
                </a:solidFill>
                <a:latin typeface="Krona One"/>
                <a:ea typeface="Krona One"/>
                <a:cs typeface="Krona One"/>
                <a:sym typeface="Krona One"/>
              </a:rPr>
              <a:t>Diagram</a:t>
            </a:r>
            <a:endParaRPr sz="1600">
              <a:solidFill>
                <a:schemeClr val="lt2"/>
              </a:solidFill>
              <a:latin typeface="Krona One"/>
              <a:ea typeface="Krona One"/>
              <a:cs typeface="Krona One"/>
              <a:sym typeface="Krona One"/>
            </a:endParaRPr>
          </a:p>
        </p:txBody>
      </p:sp>
      <p:sp>
        <p:nvSpPr>
          <p:cNvPr id="2878" name="Google Shape;2878;p43"/>
          <p:cNvSpPr/>
          <p:nvPr/>
        </p:nvSpPr>
        <p:spPr>
          <a:xfrm>
            <a:off x="3148100" y="1558150"/>
            <a:ext cx="509100" cy="22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9" name="Google Shape;2879;p43"/>
          <p:cNvPicPr preferRelativeResize="0"/>
          <p:nvPr/>
        </p:nvPicPr>
        <p:blipFill>
          <a:blip r:embed="rId3">
            <a:alphaModFix/>
          </a:blip>
          <a:stretch>
            <a:fillRect/>
          </a:stretch>
        </p:blipFill>
        <p:spPr>
          <a:xfrm>
            <a:off x="3809600" y="1496650"/>
            <a:ext cx="4962525" cy="3067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0" name="Shape 2630"/>
        <p:cNvGrpSpPr/>
        <p:nvPr/>
      </p:nvGrpSpPr>
      <p:grpSpPr>
        <a:xfrm>
          <a:off x="0" y="0"/>
          <a:ext cx="0" cy="0"/>
          <a:chOff x="0" y="0"/>
          <a:chExt cx="0" cy="0"/>
        </a:xfrm>
      </p:grpSpPr>
      <p:sp>
        <p:nvSpPr>
          <p:cNvPr id="2631" name="Google Shape;2631;p26"/>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Distributions of main roles and tasks</a:t>
            </a:r>
            <a:endParaRPr/>
          </a:p>
        </p:txBody>
      </p:sp>
      <p:sp>
        <p:nvSpPr>
          <p:cNvPr id="2632" name="Google Shape;2632;p26"/>
          <p:cNvSpPr txBox="1"/>
          <p:nvPr>
            <p:ph idx="4294967295" type="subTitle"/>
          </p:nvPr>
        </p:nvSpPr>
        <p:spPr>
          <a:xfrm>
            <a:off x="720000" y="1112700"/>
            <a:ext cx="77040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lt1"/>
              </a:buClr>
              <a:buSzPts val="1400"/>
              <a:buFont typeface="Atkinson Hyperlegible"/>
              <a:buNone/>
            </a:pPr>
            <a:r>
              <a:t/>
            </a:r>
            <a:endParaRPr b="0" i="0" sz="1200" u="none" cap="none" strike="noStrike">
              <a:solidFill>
                <a:schemeClr val="lt1"/>
              </a:solidFill>
              <a:latin typeface="Atkinson Hyperlegible"/>
              <a:ea typeface="Atkinson Hyperlegible"/>
              <a:cs typeface="Atkinson Hyperlegible"/>
              <a:sym typeface="Atkinson Hyperlegible"/>
            </a:endParaRPr>
          </a:p>
          <a:p>
            <a:pPr indent="0" lvl="0" marL="0" marR="0" rtl="0" algn="ctr">
              <a:lnSpc>
                <a:spcPct val="115000"/>
              </a:lnSpc>
              <a:spcBef>
                <a:spcPts val="0"/>
              </a:spcBef>
              <a:spcAft>
                <a:spcPts val="0"/>
              </a:spcAft>
              <a:buClr>
                <a:schemeClr val="lt1"/>
              </a:buClr>
              <a:buSzPts val="1400"/>
              <a:buFont typeface="Atkinson Hyperlegible"/>
              <a:buNone/>
            </a:pPr>
            <a:r>
              <a:rPr b="0" i="0" lang="en" sz="1200" u="none" cap="none" strike="noStrike">
                <a:solidFill>
                  <a:schemeClr val="lt1"/>
                </a:solidFill>
                <a:latin typeface="Atkinson Hyperlegible"/>
                <a:ea typeface="Atkinson Hyperlegible"/>
                <a:cs typeface="Atkinson Hyperlegible"/>
                <a:sym typeface="Atkinson Hyperlegible"/>
              </a:rPr>
              <a:t>Team Members:</a:t>
            </a:r>
            <a:endParaRPr b="0" i="0" sz="1200" u="none" cap="none" strike="noStrike">
              <a:solidFill>
                <a:schemeClr val="lt1"/>
              </a:solidFill>
              <a:latin typeface="Atkinson Hyperlegible"/>
              <a:ea typeface="Atkinson Hyperlegible"/>
              <a:cs typeface="Atkinson Hyperlegible"/>
              <a:sym typeface="Atkinson Hyperlegible"/>
            </a:endParaRPr>
          </a:p>
          <a:p>
            <a:pPr indent="0" lvl="0" marL="0" marR="0" rtl="0" algn="l">
              <a:lnSpc>
                <a:spcPct val="115000"/>
              </a:lnSpc>
              <a:spcBef>
                <a:spcPts val="0"/>
              </a:spcBef>
              <a:spcAft>
                <a:spcPts val="1200"/>
              </a:spcAft>
              <a:buClr>
                <a:schemeClr val="lt1"/>
              </a:buClr>
              <a:buSzPts val="1400"/>
              <a:buFont typeface="Atkinson Hyperlegible"/>
              <a:buNone/>
            </a:pPr>
            <a:r>
              <a:t/>
            </a:r>
            <a:endParaRPr b="0" i="0" sz="1200" u="none" cap="none" strike="noStrike">
              <a:solidFill>
                <a:schemeClr val="lt1"/>
              </a:solidFill>
              <a:latin typeface="Atkinson Hyperlegible"/>
              <a:ea typeface="Atkinson Hyperlegible"/>
              <a:cs typeface="Atkinson Hyperlegible"/>
              <a:sym typeface="Atkinson Hyperlegible"/>
            </a:endParaRPr>
          </a:p>
        </p:txBody>
      </p:sp>
      <p:graphicFrame>
        <p:nvGraphicFramePr>
          <p:cNvPr id="2633" name="Google Shape;2633;p26"/>
          <p:cNvGraphicFramePr/>
          <p:nvPr/>
        </p:nvGraphicFramePr>
        <p:xfrm>
          <a:off x="720000" y="1753180"/>
          <a:ext cx="3000000" cy="3000000"/>
        </p:xfrm>
        <a:graphic>
          <a:graphicData uri="http://schemas.openxmlformats.org/drawingml/2006/table">
            <a:tbl>
              <a:tblPr>
                <a:noFill/>
                <a:tableStyleId>{2D09CC58-BE0B-4A86-8894-133309230B7E}</a:tableStyleId>
              </a:tblPr>
              <a:tblGrid>
                <a:gridCol w="2820225"/>
                <a:gridCol w="5166475"/>
              </a:tblGrid>
              <a:tr h="489875">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lt2"/>
                          </a:solidFill>
                          <a:latin typeface="Krona One"/>
                          <a:ea typeface="Krona One"/>
                          <a:cs typeface="Krona One"/>
                          <a:sym typeface="Krona One"/>
                        </a:rPr>
                        <a:t>Alesia Jamaku</a:t>
                      </a:r>
                      <a:endParaRPr sz="900" u="none" cap="none" strike="noStrike">
                        <a:solidFill>
                          <a:schemeClr val="lt2"/>
                        </a:solidFill>
                        <a:latin typeface="Krona One"/>
                        <a:ea typeface="Krona One"/>
                        <a:cs typeface="Krona One"/>
                        <a:sym typeface="Krona One"/>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tkinson Hyperlegible"/>
                          <a:ea typeface="Atkinson Hyperlegible"/>
                          <a:cs typeface="Atkinson Hyperlegible"/>
                          <a:sym typeface="Atkinson Hyperlegible"/>
                        </a:rPr>
                        <a:t>Engineer in charge of quality assurance will test the app to make sure it complies with specifications and is error- and bug-free. They will collaborate closely with the database, middleware, front-end, and back-end engineers to test each part of the project and make sure it functions properly.</a:t>
                      </a:r>
                      <a:endParaRPr sz="900" u="none" cap="none" strike="noStrike">
                        <a:solidFill>
                          <a:schemeClr val="lt1"/>
                        </a:solidFill>
                        <a:latin typeface="Atkinson Hyperlegible"/>
                        <a:ea typeface="Atkinson Hyperlegible"/>
                        <a:cs typeface="Atkinson Hyperlegible"/>
                        <a:sym typeface="Atkinson Hyperlegible"/>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r>
              <a:tr h="417275">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lt2"/>
                          </a:solidFill>
                          <a:latin typeface="Krona One"/>
                          <a:ea typeface="Krona One"/>
                          <a:cs typeface="Krona One"/>
                          <a:sym typeface="Krona One"/>
                        </a:rPr>
                        <a:t>Amarda Jamaku</a:t>
                      </a:r>
                      <a:endParaRPr sz="900" u="none" cap="none" strike="noStrike">
                        <a:solidFill>
                          <a:schemeClr val="lt2"/>
                        </a:solidFill>
                        <a:latin typeface="Krona One"/>
                        <a:ea typeface="Krona One"/>
                        <a:cs typeface="Krona One"/>
                        <a:sym typeface="Krona One"/>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tkinson Hyperlegible"/>
                          <a:ea typeface="Atkinson Hyperlegible"/>
                          <a:cs typeface="Atkinson Hyperlegible"/>
                          <a:sym typeface="Atkinson Hyperlegible"/>
                        </a:rPr>
                        <a:t>Middleware Developer: This person is in charge of creating the middleware, which links the front-end and back-end elements of the project. In addition to managing API requests, connecting other services, and guaranteeing data consistency between the front-end and back-end, they will be in charge of these tasks.</a:t>
                      </a:r>
                      <a:endParaRPr sz="900" u="none" cap="none" strike="noStrike">
                        <a:solidFill>
                          <a:schemeClr val="lt1"/>
                        </a:solidFill>
                        <a:latin typeface="Atkinson Hyperlegible"/>
                        <a:ea typeface="Atkinson Hyperlegible"/>
                        <a:cs typeface="Atkinson Hyperlegible"/>
                        <a:sym typeface="Atkinson Hyperlegible"/>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7275">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lt2"/>
                          </a:solidFill>
                          <a:latin typeface="Krona One"/>
                          <a:ea typeface="Krona One"/>
                          <a:cs typeface="Krona One"/>
                          <a:sym typeface="Krona One"/>
                        </a:rPr>
                        <a:t>Anjeza Ndoci</a:t>
                      </a:r>
                      <a:endParaRPr sz="900" u="none" cap="none" strike="noStrike">
                        <a:solidFill>
                          <a:schemeClr val="lt2"/>
                        </a:solidFill>
                        <a:latin typeface="Krona One"/>
                        <a:ea typeface="Krona One"/>
                        <a:cs typeface="Krona One"/>
                        <a:sym typeface="Krona One"/>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tkinson Hyperlegible"/>
                          <a:ea typeface="Atkinson Hyperlegible"/>
                          <a:cs typeface="Atkinson Hyperlegible"/>
                          <a:sym typeface="Atkinson Hyperlegible"/>
                        </a:rPr>
                        <a:t>Back-end The developer is in charge of creating the server-side Python logic for the application, as well as managing the database and adding user authentication and security measures.</a:t>
                      </a:r>
                      <a:endParaRPr sz="900" u="none" cap="none" strike="noStrike">
                        <a:solidFill>
                          <a:schemeClr val="lt1"/>
                        </a:solidFill>
                        <a:latin typeface="Atkinson Hyperlegible"/>
                        <a:ea typeface="Atkinson Hyperlegible"/>
                        <a:cs typeface="Atkinson Hyperlegible"/>
                        <a:sym typeface="Atkinson Hyperlegible"/>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7275">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lt2"/>
                          </a:solidFill>
                          <a:latin typeface="Krona One"/>
                          <a:ea typeface="Krona One"/>
                          <a:cs typeface="Krona One"/>
                          <a:sym typeface="Krona One"/>
                        </a:rPr>
                        <a:t>Agustin Kola</a:t>
                      </a:r>
                      <a:endParaRPr sz="900" u="none" cap="none" strike="noStrike">
                        <a:solidFill>
                          <a:schemeClr val="lt2"/>
                        </a:solidFill>
                        <a:latin typeface="Krona One"/>
                        <a:ea typeface="Krona One"/>
                        <a:cs typeface="Krona One"/>
                        <a:sym typeface="Krona One"/>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tkinson Hyperlegible"/>
                          <a:ea typeface="Atkinson Hyperlegible"/>
                          <a:cs typeface="Atkinson Hyperlegible"/>
                          <a:sym typeface="Atkinson Hyperlegible"/>
                        </a:rPr>
                        <a:t>Front-end The app's user interface will be designed and developed by the developer using HTML, CSS, and JavaScript. Additionally, they will be in charge of putting user interactions into place and making sure the app is responsive and user-friendly.</a:t>
                      </a:r>
                      <a:endParaRPr sz="900" u="none" cap="none" strike="noStrike">
                        <a:solidFill>
                          <a:schemeClr val="lt1"/>
                        </a:solidFill>
                        <a:latin typeface="Atkinson Hyperlegible"/>
                        <a:ea typeface="Atkinson Hyperlegible"/>
                        <a:cs typeface="Atkinson Hyperlegible"/>
                        <a:sym typeface="Atkinson Hyperlegible"/>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7275">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lt2"/>
                          </a:solidFill>
                          <a:latin typeface="Krona One"/>
                          <a:ea typeface="Krona One"/>
                          <a:cs typeface="Krona One"/>
                          <a:sym typeface="Krona One"/>
                        </a:rPr>
                        <a:t>Rugers Beci</a:t>
                      </a:r>
                      <a:endParaRPr sz="900" u="none" cap="none" strike="noStrike">
                        <a:solidFill>
                          <a:schemeClr val="lt2"/>
                        </a:solidFill>
                        <a:latin typeface="Krona One"/>
                        <a:ea typeface="Krona One"/>
                        <a:cs typeface="Krona One"/>
                        <a:sym typeface="Krona One"/>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tkinson Hyperlegible"/>
                          <a:ea typeface="Atkinson Hyperlegible"/>
                          <a:cs typeface="Atkinson Hyperlegible"/>
                          <a:sym typeface="Atkinson Hyperlegible"/>
                        </a:rPr>
                        <a:t>The database developer is in charge of creating and maintaining the database's schema, as well as monitoring and improving</a:t>
                      </a:r>
                      <a:endParaRPr sz="900" u="none" cap="none" strike="noStrike">
                        <a:solidFill>
                          <a:schemeClr val="lt1"/>
                        </a:solidFill>
                        <a:latin typeface="Atkinson Hyperlegible"/>
                        <a:ea typeface="Atkinson Hyperlegible"/>
                        <a:cs typeface="Atkinson Hyperlegible"/>
                        <a:sym typeface="Atkinson Hyperlegible"/>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634" name="Google Shape;2634;p26"/>
          <p:cNvSpPr txBox="1"/>
          <p:nvPr/>
        </p:nvSpPr>
        <p:spPr>
          <a:xfrm>
            <a:off x="720027" y="4147800"/>
            <a:ext cx="3562800" cy="46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chemeClr val="lt1"/>
                </a:solidFill>
                <a:latin typeface="Atkinson Hyperlegible"/>
                <a:ea typeface="Atkinson Hyperlegible"/>
                <a:cs typeface="Atkinson Hyperlegible"/>
                <a:sym typeface="Atkinson Hyperlegible"/>
              </a:rPr>
              <a:t>Leader of the Group:</a:t>
            </a:r>
            <a:br>
              <a:rPr b="0" i="0" lang="en" sz="800" u="none" cap="none" strike="noStrike">
                <a:solidFill>
                  <a:schemeClr val="lt1"/>
                </a:solidFill>
                <a:latin typeface="Atkinson Hyperlegible"/>
                <a:ea typeface="Atkinson Hyperlegible"/>
                <a:cs typeface="Atkinson Hyperlegible"/>
                <a:sym typeface="Atkinson Hyperlegible"/>
              </a:rPr>
            </a:br>
            <a:r>
              <a:rPr b="0" i="0" lang="en" sz="1000" u="none" cap="none" strike="noStrike">
                <a:solidFill>
                  <a:schemeClr val="hlink"/>
                </a:solidFill>
                <a:uFill>
                  <a:noFill/>
                </a:uFill>
                <a:latin typeface="Atkinson Hyperlegible"/>
                <a:ea typeface="Atkinson Hyperlegible"/>
                <a:cs typeface="Atkinson Hyperlegible"/>
                <a:sym typeface="Atkinson Hyperlegible"/>
                <a:hlinkClick r:id="rId3"/>
              </a:rPr>
              <a:t>STUDENT </a:t>
            </a:r>
            <a:r>
              <a:rPr b="0" i="0" lang="en" sz="1000" u="none" cap="none" strike="noStrike">
                <a:solidFill>
                  <a:schemeClr val="lt2"/>
                </a:solidFill>
                <a:latin typeface="Atkinson Hyperlegible"/>
                <a:ea typeface="Atkinson Hyperlegible"/>
                <a:cs typeface="Atkinson Hyperlegible"/>
                <a:sym typeface="Atkinson Hyperlegible"/>
              </a:rPr>
              <a:t> |  ANJEZA NDOCI</a:t>
            </a:r>
            <a:endParaRPr b="0" i="0" sz="1000" u="none" cap="none" strike="noStrike">
              <a:solidFill>
                <a:schemeClr val="lt2"/>
              </a:solidFill>
              <a:latin typeface="Atkinson Hyperlegible"/>
              <a:ea typeface="Atkinson Hyperlegible"/>
              <a:cs typeface="Atkinson Hyperlegible"/>
              <a:sym typeface="Atkinson Hyperlegible"/>
            </a:endParaRPr>
          </a:p>
        </p:txBody>
      </p:sp>
      <p:sp>
        <p:nvSpPr>
          <p:cNvPr id="2635" name="Google Shape;2635;p26"/>
          <p:cNvSpPr txBox="1"/>
          <p:nvPr/>
        </p:nvSpPr>
        <p:spPr>
          <a:xfrm>
            <a:off x="4861292" y="4147800"/>
            <a:ext cx="3562800" cy="46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chemeClr val="lt1"/>
                </a:solidFill>
                <a:latin typeface="Atkinson Hyperlegible"/>
                <a:ea typeface="Atkinson Hyperlegible"/>
                <a:cs typeface="Atkinson Hyperlegible"/>
                <a:sym typeface="Atkinson Hyperlegible"/>
              </a:rPr>
              <a:t>6 MEMBERS</a:t>
            </a:r>
            <a:endParaRPr b="0" i="0" sz="1000" u="none" cap="none" strike="noStrike">
              <a:solidFill>
                <a:schemeClr val="lt2"/>
              </a:solidFill>
              <a:latin typeface="Atkinson Hyperlegible"/>
              <a:ea typeface="Atkinson Hyperlegible"/>
              <a:cs typeface="Atkinson Hyperlegible"/>
              <a:sym typeface="Atkinson Hyperlegibl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3" name="Shape 2883"/>
        <p:cNvGrpSpPr/>
        <p:nvPr/>
      </p:nvGrpSpPr>
      <p:grpSpPr>
        <a:xfrm>
          <a:off x="0" y="0"/>
          <a:ext cx="0" cy="0"/>
          <a:chOff x="0" y="0"/>
          <a:chExt cx="0" cy="0"/>
        </a:xfrm>
      </p:grpSpPr>
      <p:sp>
        <p:nvSpPr>
          <p:cNvPr id="2884" name="Google Shape;2884;p44"/>
          <p:cNvSpPr txBox="1"/>
          <p:nvPr>
            <p:ph idx="2" type="subTitle"/>
          </p:nvPr>
        </p:nvSpPr>
        <p:spPr>
          <a:xfrm>
            <a:off x="540575" y="2702925"/>
            <a:ext cx="2894400" cy="20826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 function in the management system class asks the user for the URL of the filtered website. then gives it back to the controller. The admin class acts as a liaison between the course manager and instructor.</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p:txBody>
      </p:sp>
      <p:sp>
        <p:nvSpPr>
          <p:cNvPr id="2885" name="Google Shape;2885;p44"/>
          <p:cNvSpPr txBox="1"/>
          <p:nvPr>
            <p:ph idx="6" type="title"/>
          </p:nvPr>
        </p:nvSpPr>
        <p:spPr>
          <a:xfrm>
            <a:off x="540575" y="2370000"/>
            <a:ext cx="2543700" cy="4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Explanation</a:t>
            </a:r>
            <a:r>
              <a:rPr lang="en"/>
              <a:t>:</a:t>
            </a:r>
            <a:endParaRPr/>
          </a:p>
        </p:txBody>
      </p:sp>
      <p:sp>
        <p:nvSpPr>
          <p:cNvPr id="2886" name="Google Shape;2886;p44"/>
          <p:cNvSpPr txBox="1"/>
          <p:nvPr/>
        </p:nvSpPr>
        <p:spPr>
          <a:xfrm>
            <a:off x="1383900" y="425075"/>
            <a:ext cx="6587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2"/>
                </a:solidFill>
                <a:latin typeface="Krona One"/>
                <a:ea typeface="Krona One"/>
                <a:cs typeface="Krona One"/>
                <a:sym typeface="Krona One"/>
              </a:rPr>
              <a:t>Software design and modeling</a:t>
            </a:r>
            <a:endParaRPr sz="2500">
              <a:solidFill>
                <a:schemeClr val="lt2"/>
              </a:solidFill>
              <a:latin typeface="Krona One"/>
              <a:ea typeface="Krona One"/>
              <a:cs typeface="Krona One"/>
              <a:sym typeface="Krona One"/>
            </a:endParaRPr>
          </a:p>
        </p:txBody>
      </p:sp>
      <p:sp>
        <p:nvSpPr>
          <p:cNvPr id="2887" name="Google Shape;2887;p44"/>
          <p:cNvSpPr txBox="1"/>
          <p:nvPr/>
        </p:nvSpPr>
        <p:spPr>
          <a:xfrm>
            <a:off x="434825" y="14389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latin typeface="Krona One"/>
                <a:ea typeface="Krona One"/>
                <a:cs typeface="Krona One"/>
                <a:sym typeface="Krona One"/>
              </a:rPr>
              <a:t>Class </a:t>
            </a:r>
            <a:r>
              <a:rPr lang="en" sz="1600">
                <a:solidFill>
                  <a:schemeClr val="lt2"/>
                </a:solidFill>
                <a:latin typeface="Krona One"/>
                <a:ea typeface="Krona One"/>
                <a:cs typeface="Krona One"/>
                <a:sym typeface="Krona One"/>
              </a:rPr>
              <a:t>Diagram</a:t>
            </a:r>
            <a:endParaRPr sz="1600">
              <a:solidFill>
                <a:schemeClr val="lt2"/>
              </a:solidFill>
              <a:latin typeface="Krona One"/>
              <a:ea typeface="Krona One"/>
              <a:cs typeface="Krona One"/>
              <a:sym typeface="Krona One"/>
            </a:endParaRPr>
          </a:p>
        </p:txBody>
      </p:sp>
      <p:sp>
        <p:nvSpPr>
          <p:cNvPr id="2888" name="Google Shape;2888;p44"/>
          <p:cNvSpPr/>
          <p:nvPr/>
        </p:nvSpPr>
        <p:spPr>
          <a:xfrm>
            <a:off x="3148100" y="1558150"/>
            <a:ext cx="509100" cy="22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89" name="Google Shape;2889;p44"/>
          <p:cNvPicPr preferRelativeResize="0"/>
          <p:nvPr/>
        </p:nvPicPr>
        <p:blipFill>
          <a:blip r:embed="rId3">
            <a:alphaModFix/>
          </a:blip>
          <a:stretch>
            <a:fillRect/>
          </a:stretch>
        </p:blipFill>
        <p:spPr>
          <a:xfrm>
            <a:off x="3809600" y="1327600"/>
            <a:ext cx="4815899" cy="366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3" name="Shape 2893"/>
        <p:cNvGrpSpPr/>
        <p:nvPr/>
      </p:nvGrpSpPr>
      <p:grpSpPr>
        <a:xfrm>
          <a:off x="0" y="0"/>
          <a:ext cx="0" cy="0"/>
          <a:chOff x="0" y="0"/>
          <a:chExt cx="0" cy="0"/>
        </a:xfrm>
      </p:grpSpPr>
      <p:sp>
        <p:nvSpPr>
          <p:cNvPr id="2894" name="Google Shape;2894;p45"/>
          <p:cNvSpPr txBox="1"/>
          <p:nvPr/>
        </p:nvSpPr>
        <p:spPr>
          <a:xfrm>
            <a:off x="1383900" y="425075"/>
            <a:ext cx="6587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2"/>
                </a:solidFill>
                <a:latin typeface="Krona One"/>
                <a:ea typeface="Krona One"/>
                <a:cs typeface="Krona One"/>
                <a:sym typeface="Krona One"/>
              </a:rPr>
              <a:t>Software design and modeling</a:t>
            </a:r>
            <a:endParaRPr sz="2500">
              <a:solidFill>
                <a:schemeClr val="lt2"/>
              </a:solidFill>
              <a:latin typeface="Krona One"/>
              <a:ea typeface="Krona One"/>
              <a:cs typeface="Krona One"/>
              <a:sym typeface="Krona One"/>
            </a:endParaRPr>
          </a:p>
        </p:txBody>
      </p:sp>
      <p:sp>
        <p:nvSpPr>
          <p:cNvPr id="2895" name="Google Shape;2895;p45"/>
          <p:cNvSpPr txBox="1"/>
          <p:nvPr/>
        </p:nvSpPr>
        <p:spPr>
          <a:xfrm>
            <a:off x="691625" y="1510450"/>
            <a:ext cx="2743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latin typeface="Krona One"/>
                <a:ea typeface="Krona One"/>
                <a:cs typeface="Krona One"/>
                <a:sym typeface="Krona One"/>
              </a:rPr>
              <a:t>Contex Model</a:t>
            </a:r>
            <a:endParaRPr sz="1600">
              <a:solidFill>
                <a:schemeClr val="lt2"/>
              </a:solidFill>
              <a:latin typeface="Krona One"/>
              <a:ea typeface="Krona One"/>
              <a:cs typeface="Krona One"/>
              <a:sym typeface="Krona One"/>
            </a:endParaRPr>
          </a:p>
        </p:txBody>
      </p:sp>
      <p:sp>
        <p:nvSpPr>
          <p:cNvPr id="2896" name="Google Shape;2896;p45"/>
          <p:cNvSpPr/>
          <p:nvPr/>
        </p:nvSpPr>
        <p:spPr>
          <a:xfrm>
            <a:off x="2846000" y="1614250"/>
            <a:ext cx="509100" cy="22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7" name="Google Shape;2897;p45"/>
          <p:cNvPicPr preferRelativeResize="0"/>
          <p:nvPr/>
        </p:nvPicPr>
        <p:blipFill>
          <a:blip r:embed="rId3">
            <a:alphaModFix/>
          </a:blip>
          <a:stretch>
            <a:fillRect/>
          </a:stretch>
        </p:blipFill>
        <p:spPr>
          <a:xfrm>
            <a:off x="3435125" y="1614250"/>
            <a:ext cx="5228675" cy="3235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1" name="Shape 2901"/>
        <p:cNvGrpSpPr/>
        <p:nvPr/>
      </p:nvGrpSpPr>
      <p:grpSpPr>
        <a:xfrm>
          <a:off x="0" y="0"/>
          <a:ext cx="0" cy="0"/>
          <a:chOff x="0" y="0"/>
          <a:chExt cx="0" cy="0"/>
        </a:xfrm>
      </p:grpSpPr>
      <p:sp>
        <p:nvSpPr>
          <p:cNvPr id="2902" name="Google Shape;2902;p46"/>
          <p:cNvSpPr txBox="1"/>
          <p:nvPr/>
        </p:nvSpPr>
        <p:spPr>
          <a:xfrm>
            <a:off x="1383900" y="425075"/>
            <a:ext cx="6587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2"/>
                </a:solidFill>
                <a:latin typeface="Krona One"/>
                <a:ea typeface="Krona One"/>
                <a:cs typeface="Krona One"/>
                <a:sym typeface="Krona One"/>
              </a:rPr>
              <a:t>Software design and modeling</a:t>
            </a:r>
            <a:endParaRPr sz="2500">
              <a:solidFill>
                <a:schemeClr val="lt2"/>
              </a:solidFill>
              <a:latin typeface="Krona One"/>
              <a:ea typeface="Krona One"/>
              <a:cs typeface="Krona One"/>
              <a:sym typeface="Krona One"/>
            </a:endParaRPr>
          </a:p>
        </p:txBody>
      </p:sp>
      <p:sp>
        <p:nvSpPr>
          <p:cNvPr id="2903" name="Google Shape;2903;p46"/>
          <p:cNvSpPr txBox="1"/>
          <p:nvPr/>
        </p:nvSpPr>
        <p:spPr>
          <a:xfrm>
            <a:off x="299675" y="14389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latin typeface="Krona One"/>
                <a:ea typeface="Krona One"/>
                <a:cs typeface="Krona One"/>
                <a:sym typeface="Krona One"/>
              </a:rPr>
              <a:t>Data-Driven Model</a:t>
            </a:r>
            <a:endParaRPr sz="1600">
              <a:solidFill>
                <a:schemeClr val="lt2"/>
              </a:solidFill>
              <a:latin typeface="Krona One"/>
              <a:ea typeface="Krona One"/>
              <a:cs typeface="Krona One"/>
              <a:sym typeface="Krona One"/>
            </a:endParaRPr>
          </a:p>
        </p:txBody>
      </p:sp>
      <p:sp>
        <p:nvSpPr>
          <p:cNvPr id="2904" name="Google Shape;2904;p46"/>
          <p:cNvSpPr/>
          <p:nvPr/>
        </p:nvSpPr>
        <p:spPr>
          <a:xfrm>
            <a:off x="2885775" y="1542700"/>
            <a:ext cx="509100" cy="22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05" name="Google Shape;2905;p46"/>
          <p:cNvPicPr preferRelativeResize="0"/>
          <p:nvPr/>
        </p:nvPicPr>
        <p:blipFill>
          <a:blip r:embed="rId3">
            <a:alphaModFix/>
          </a:blip>
          <a:stretch>
            <a:fillRect/>
          </a:stretch>
        </p:blipFill>
        <p:spPr>
          <a:xfrm>
            <a:off x="3537650" y="1065275"/>
            <a:ext cx="5310451" cy="3886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9" name="Shape 2909"/>
        <p:cNvGrpSpPr/>
        <p:nvPr/>
      </p:nvGrpSpPr>
      <p:grpSpPr>
        <a:xfrm>
          <a:off x="0" y="0"/>
          <a:ext cx="0" cy="0"/>
          <a:chOff x="0" y="0"/>
          <a:chExt cx="0" cy="0"/>
        </a:xfrm>
      </p:grpSpPr>
      <p:sp>
        <p:nvSpPr>
          <p:cNvPr id="2910" name="Google Shape;2910;p47"/>
          <p:cNvSpPr txBox="1"/>
          <p:nvPr>
            <p:ph type="title"/>
          </p:nvPr>
        </p:nvSpPr>
        <p:spPr>
          <a:xfrm>
            <a:off x="891275" y="1267406"/>
            <a:ext cx="2535000" cy="6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C</a:t>
            </a:r>
            <a:r>
              <a:rPr lang="en" sz="2100"/>
              <a:t>ontinuing…</a:t>
            </a:r>
            <a:endParaRPr sz="2100"/>
          </a:p>
        </p:txBody>
      </p:sp>
      <p:pic>
        <p:nvPicPr>
          <p:cNvPr id="2911" name="Google Shape;2911;p47"/>
          <p:cNvPicPr preferRelativeResize="0"/>
          <p:nvPr/>
        </p:nvPicPr>
        <p:blipFill>
          <a:blip r:embed="rId3">
            <a:alphaModFix/>
          </a:blip>
          <a:stretch>
            <a:fillRect/>
          </a:stretch>
        </p:blipFill>
        <p:spPr>
          <a:xfrm>
            <a:off x="3372000" y="849850"/>
            <a:ext cx="5412925" cy="359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5" name="Shape 2915"/>
        <p:cNvGrpSpPr/>
        <p:nvPr/>
      </p:nvGrpSpPr>
      <p:grpSpPr>
        <a:xfrm>
          <a:off x="0" y="0"/>
          <a:ext cx="0" cy="0"/>
          <a:chOff x="0" y="0"/>
          <a:chExt cx="0" cy="0"/>
        </a:xfrm>
      </p:grpSpPr>
      <p:sp>
        <p:nvSpPr>
          <p:cNvPr id="2916" name="Google Shape;2916;p48"/>
          <p:cNvSpPr txBox="1"/>
          <p:nvPr>
            <p:ph idx="4294967295" type="title"/>
          </p:nvPr>
        </p:nvSpPr>
        <p:spPr>
          <a:xfrm>
            <a:off x="4422525" y="1260307"/>
            <a:ext cx="4004700" cy="10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Thank You!</a:t>
            </a:r>
            <a:endParaRPr/>
          </a:p>
        </p:txBody>
      </p:sp>
      <p:sp>
        <p:nvSpPr>
          <p:cNvPr id="2917" name="Google Shape;2917;p48"/>
          <p:cNvSpPr txBox="1"/>
          <p:nvPr>
            <p:ph idx="4294967295" type="subTitle"/>
          </p:nvPr>
        </p:nvSpPr>
        <p:spPr>
          <a:xfrm>
            <a:off x="4423175" y="2287499"/>
            <a:ext cx="4003500" cy="1595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lt1"/>
              </a:buClr>
              <a:buSzPts val="1100"/>
              <a:buFont typeface="Arial"/>
              <a:buNone/>
            </a:pPr>
            <a:r>
              <a:rPr b="0" i="0" lang="en" sz="1600" u="none" cap="none" strike="noStrike">
                <a:solidFill>
                  <a:schemeClr val="lt2"/>
                </a:solidFill>
                <a:latin typeface="Krona One"/>
                <a:ea typeface="Krona One"/>
                <a:cs typeface="Krona One"/>
                <a:sym typeface="Krona One"/>
              </a:rPr>
              <a:t>Do you have any questions?</a:t>
            </a:r>
            <a:endParaRPr b="0" i="0" sz="1600" u="none" cap="none" strike="noStrike">
              <a:solidFill>
                <a:schemeClr val="lt2"/>
              </a:solidFill>
              <a:latin typeface="Krona One"/>
              <a:ea typeface="Krona One"/>
              <a:cs typeface="Krona One"/>
              <a:sym typeface="Krona One"/>
            </a:endParaRPr>
          </a:p>
          <a:p>
            <a:pPr indent="0" lvl="0" marL="0" marR="0" rtl="0" algn="l">
              <a:lnSpc>
                <a:spcPct val="115000"/>
              </a:lnSpc>
              <a:spcBef>
                <a:spcPts val="1200"/>
              </a:spcBef>
              <a:spcAft>
                <a:spcPts val="0"/>
              </a:spcAft>
              <a:buClr>
                <a:schemeClr val="lt1"/>
              </a:buClr>
              <a:buSzPts val="1100"/>
              <a:buFont typeface="Arial"/>
              <a:buNone/>
            </a:pPr>
            <a:r>
              <a:t/>
            </a:r>
            <a:endParaRPr b="0" i="0" sz="1400" u="none" cap="none" strike="noStrike">
              <a:solidFill>
                <a:schemeClr val="lt1"/>
              </a:solidFill>
              <a:latin typeface="Atkinson Hyperlegible"/>
              <a:ea typeface="Atkinson Hyperlegible"/>
              <a:cs typeface="Atkinson Hyperlegible"/>
              <a:sym typeface="Atkinson Hyperlegible"/>
            </a:endParaRPr>
          </a:p>
          <a:p>
            <a:pPr indent="0" lvl="0" marL="0" marR="0" rtl="0" algn="l">
              <a:lnSpc>
                <a:spcPct val="115000"/>
              </a:lnSpc>
              <a:spcBef>
                <a:spcPts val="1200"/>
              </a:spcBef>
              <a:spcAft>
                <a:spcPts val="1200"/>
              </a:spcAft>
              <a:buClr>
                <a:schemeClr val="lt1"/>
              </a:buClr>
              <a:buSzPts val="1400"/>
              <a:buFont typeface="Atkinson Hyperlegible"/>
              <a:buNone/>
            </a:pPr>
            <a:r>
              <a:t/>
            </a:r>
            <a:endParaRPr b="0" i="0" sz="1000" u="none" cap="none" strike="noStrike">
              <a:solidFill>
                <a:schemeClr val="lt1"/>
              </a:solidFill>
              <a:latin typeface="Atkinson Hyperlegible"/>
              <a:ea typeface="Atkinson Hyperlegible"/>
              <a:cs typeface="Atkinson Hyperlegible"/>
              <a:sym typeface="Atkinson Hyperlegib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9" name="Shape 2639"/>
        <p:cNvGrpSpPr/>
        <p:nvPr/>
      </p:nvGrpSpPr>
      <p:grpSpPr>
        <a:xfrm>
          <a:off x="0" y="0"/>
          <a:ext cx="0" cy="0"/>
          <a:chOff x="0" y="0"/>
          <a:chExt cx="0" cy="0"/>
        </a:xfrm>
      </p:grpSpPr>
      <p:sp>
        <p:nvSpPr>
          <p:cNvPr id="2640" name="Google Shape;2640;p27"/>
          <p:cNvSpPr/>
          <p:nvPr/>
        </p:nvSpPr>
        <p:spPr>
          <a:xfrm>
            <a:off x="2536425" y="3143225"/>
            <a:ext cx="3926400" cy="14586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7"/>
          <p:cNvSpPr/>
          <p:nvPr/>
        </p:nvSpPr>
        <p:spPr>
          <a:xfrm>
            <a:off x="4636300" y="1431363"/>
            <a:ext cx="3880500" cy="13932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7"/>
          <p:cNvSpPr/>
          <p:nvPr/>
        </p:nvSpPr>
        <p:spPr>
          <a:xfrm>
            <a:off x="2766350" y="3524012"/>
            <a:ext cx="938100" cy="9381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7"/>
          <p:cNvSpPr/>
          <p:nvPr/>
        </p:nvSpPr>
        <p:spPr>
          <a:xfrm>
            <a:off x="4940050" y="1644375"/>
            <a:ext cx="938100" cy="9381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27"/>
          <p:cNvSpPr/>
          <p:nvPr/>
        </p:nvSpPr>
        <p:spPr>
          <a:xfrm>
            <a:off x="720000" y="1431375"/>
            <a:ext cx="3686700" cy="13932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27"/>
          <p:cNvSpPr/>
          <p:nvPr/>
        </p:nvSpPr>
        <p:spPr>
          <a:xfrm>
            <a:off x="1008100" y="1644375"/>
            <a:ext cx="938100" cy="9381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27"/>
          <p:cNvSpPr txBox="1"/>
          <p:nvPr>
            <p:ph idx="15"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DESCRIPTION OF THE APP</a:t>
            </a:r>
            <a:endParaRPr/>
          </a:p>
        </p:txBody>
      </p:sp>
      <p:sp>
        <p:nvSpPr>
          <p:cNvPr id="2647" name="Google Shape;2647;p27"/>
          <p:cNvSpPr txBox="1"/>
          <p:nvPr>
            <p:ph type="title"/>
          </p:nvPr>
        </p:nvSpPr>
        <p:spPr>
          <a:xfrm>
            <a:off x="2022400" y="1681475"/>
            <a:ext cx="2158200" cy="34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a:t>THIS PROJECT</a:t>
            </a:r>
            <a:endParaRPr/>
          </a:p>
        </p:txBody>
      </p:sp>
      <p:sp>
        <p:nvSpPr>
          <p:cNvPr id="2648" name="Google Shape;2648;p27"/>
          <p:cNvSpPr txBox="1"/>
          <p:nvPr>
            <p:ph idx="2" type="title"/>
          </p:nvPr>
        </p:nvSpPr>
        <p:spPr>
          <a:xfrm>
            <a:off x="3824250" y="3357500"/>
            <a:ext cx="2262300" cy="34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THE AIM OF </a:t>
            </a:r>
            <a:endParaRPr/>
          </a:p>
        </p:txBody>
      </p:sp>
      <p:sp>
        <p:nvSpPr>
          <p:cNvPr id="2649" name="Google Shape;2649;p27"/>
          <p:cNvSpPr txBox="1"/>
          <p:nvPr>
            <p:ph idx="3" type="title"/>
          </p:nvPr>
        </p:nvSpPr>
        <p:spPr>
          <a:xfrm>
            <a:off x="5954350" y="1559300"/>
            <a:ext cx="2158200" cy="34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CONSIDERING</a:t>
            </a:r>
            <a:endParaRPr/>
          </a:p>
        </p:txBody>
      </p:sp>
      <p:sp>
        <p:nvSpPr>
          <p:cNvPr id="2650" name="Google Shape;2650;p27"/>
          <p:cNvSpPr txBox="1"/>
          <p:nvPr>
            <p:ph idx="1" type="subTitle"/>
          </p:nvPr>
        </p:nvSpPr>
        <p:spPr>
          <a:xfrm>
            <a:off x="2022400" y="1977075"/>
            <a:ext cx="2158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000"/>
              <a:t>introduces a software application to provide a new management system for the students and the advisors.</a:t>
            </a:r>
            <a:endParaRPr sz="1000"/>
          </a:p>
        </p:txBody>
      </p:sp>
      <p:sp>
        <p:nvSpPr>
          <p:cNvPr id="2651" name="Google Shape;2651;p27"/>
          <p:cNvSpPr txBox="1"/>
          <p:nvPr>
            <p:ph idx="6" type="title"/>
          </p:nvPr>
        </p:nvSpPr>
        <p:spPr>
          <a:xfrm>
            <a:off x="2891150" y="3523997"/>
            <a:ext cx="688500" cy="938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500"/>
              <a:buNone/>
            </a:pPr>
            <a:r>
              <a:rPr lang="en"/>
              <a:t>02</a:t>
            </a:r>
            <a:endParaRPr/>
          </a:p>
        </p:txBody>
      </p:sp>
      <p:sp>
        <p:nvSpPr>
          <p:cNvPr id="2652" name="Google Shape;2652;p27"/>
          <p:cNvSpPr txBox="1"/>
          <p:nvPr>
            <p:ph idx="7" type="subTitle"/>
          </p:nvPr>
        </p:nvSpPr>
        <p:spPr>
          <a:xfrm>
            <a:off x="3824250" y="3659350"/>
            <a:ext cx="2545800" cy="86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t>This project is to help universities or schools to provide a better way of finding them so that it is easily accessible by the students and that absences and grades are both clear.</a:t>
            </a:r>
            <a:endParaRPr sz="1500"/>
          </a:p>
        </p:txBody>
      </p:sp>
      <p:sp>
        <p:nvSpPr>
          <p:cNvPr id="2653" name="Google Shape;2653;p27"/>
          <p:cNvSpPr txBox="1"/>
          <p:nvPr>
            <p:ph idx="8" type="title"/>
          </p:nvPr>
        </p:nvSpPr>
        <p:spPr>
          <a:xfrm>
            <a:off x="5061675" y="1644369"/>
            <a:ext cx="690000" cy="938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500"/>
              <a:buNone/>
            </a:pPr>
            <a:r>
              <a:rPr lang="en"/>
              <a:t>03</a:t>
            </a:r>
            <a:endParaRPr/>
          </a:p>
        </p:txBody>
      </p:sp>
      <p:sp>
        <p:nvSpPr>
          <p:cNvPr id="2654" name="Google Shape;2654;p27"/>
          <p:cNvSpPr txBox="1"/>
          <p:nvPr>
            <p:ph idx="9" type="subTitle"/>
          </p:nvPr>
        </p:nvSpPr>
        <p:spPr>
          <a:xfrm>
            <a:off x="5954350" y="1872375"/>
            <a:ext cx="2400900" cy="86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t>that doing this process manually takes  at least two applications, it became necessary to develop a software application that automates only a new one that both students and advisors can use. and facilitates this process.</a:t>
            </a:r>
            <a:endParaRPr sz="1000"/>
          </a:p>
        </p:txBody>
      </p:sp>
      <p:sp>
        <p:nvSpPr>
          <p:cNvPr id="2655" name="Google Shape;2655;p27"/>
          <p:cNvSpPr txBox="1"/>
          <p:nvPr>
            <p:ph idx="5" type="title"/>
          </p:nvPr>
        </p:nvSpPr>
        <p:spPr>
          <a:xfrm>
            <a:off x="1132150" y="1644369"/>
            <a:ext cx="690000" cy="938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500"/>
              <a:buNone/>
            </a:pPr>
            <a:r>
              <a:rPr lang="en"/>
              <a:t>01</a:t>
            </a:r>
            <a:endParaRPr/>
          </a:p>
        </p:txBody>
      </p:sp>
      <p:sp>
        <p:nvSpPr>
          <p:cNvPr id="2656" name="Google Shape;2656;p27"/>
          <p:cNvSpPr/>
          <p:nvPr/>
        </p:nvSpPr>
        <p:spPr>
          <a:xfrm>
            <a:off x="1387600" y="155930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27"/>
          <p:cNvSpPr/>
          <p:nvPr/>
        </p:nvSpPr>
        <p:spPr>
          <a:xfrm>
            <a:off x="3145842" y="4352238"/>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27"/>
          <p:cNvSpPr/>
          <p:nvPr/>
        </p:nvSpPr>
        <p:spPr>
          <a:xfrm>
            <a:off x="4854600" y="2026075"/>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28"/>
          <p:cNvSpPr/>
          <p:nvPr/>
        </p:nvSpPr>
        <p:spPr>
          <a:xfrm>
            <a:off x="2185050" y="1408050"/>
            <a:ext cx="4773900" cy="23274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28"/>
          <p:cNvSpPr txBox="1"/>
          <p:nvPr>
            <p:ph type="title"/>
          </p:nvPr>
        </p:nvSpPr>
        <p:spPr>
          <a:xfrm>
            <a:off x="2342100" y="1986600"/>
            <a:ext cx="4459800" cy="1225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2200"/>
              <a:t>USER REQUIREMENTS AND APPLICATION SPECIFICATIONS</a:t>
            </a:r>
            <a:endParaRPr sz="2200"/>
          </a:p>
        </p:txBody>
      </p:sp>
      <p:grpSp>
        <p:nvGrpSpPr>
          <p:cNvPr id="2665" name="Google Shape;2665;p28"/>
          <p:cNvGrpSpPr/>
          <p:nvPr/>
        </p:nvGrpSpPr>
        <p:grpSpPr>
          <a:xfrm>
            <a:off x="4279950" y="4191800"/>
            <a:ext cx="584100" cy="584100"/>
            <a:chOff x="4279950" y="4191800"/>
            <a:chExt cx="584100" cy="584100"/>
          </a:xfrm>
        </p:grpSpPr>
        <p:sp>
          <p:nvSpPr>
            <p:cNvPr id="2666" name="Google Shape;2666;p28"/>
            <p:cNvSpPr/>
            <p:nvPr/>
          </p:nvSpPr>
          <p:spPr>
            <a:xfrm>
              <a:off x="4279950" y="4191800"/>
              <a:ext cx="584100" cy="5841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28"/>
            <p:cNvSpPr/>
            <p:nvPr/>
          </p:nvSpPr>
          <p:spPr>
            <a:xfrm>
              <a:off x="4482450" y="439430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668" name="Google Shape;2668;p28"/>
          <p:cNvCxnSpPr>
            <a:stCxn id="2667" idx="1"/>
          </p:cNvCxnSpPr>
          <p:nvPr/>
        </p:nvCxnSpPr>
        <p:spPr>
          <a:xfrm>
            <a:off x="4482450" y="4483850"/>
            <a:ext cx="4683000" cy="0"/>
          </a:xfrm>
          <a:prstGeom prst="straightConnector1">
            <a:avLst/>
          </a:prstGeom>
          <a:noFill/>
          <a:ln cap="flat" cmpd="sng" w="9525">
            <a:solidFill>
              <a:schemeClr val="lt1"/>
            </a:solidFill>
            <a:prstDash val="solid"/>
            <a:round/>
            <a:headEnd len="sm" w="sm" type="none"/>
            <a:tailEnd len="sm" w="sm" type="none"/>
          </a:ln>
        </p:spPr>
      </p:cxnSp>
      <p:grpSp>
        <p:nvGrpSpPr>
          <p:cNvPr id="2669" name="Google Shape;2669;p28"/>
          <p:cNvGrpSpPr/>
          <p:nvPr/>
        </p:nvGrpSpPr>
        <p:grpSpPr>
          <a:xfrm rot="2700000">
            <a:off x="6065971" y="964151"/>
            <a:ext cx="3789564" cy="425996"/>
            <a:chOff x="2860474" y="327005"/>
            <a:chExt cx="3789600" cy="426000"/>
          </a:xfrm>
        </p:grpSpPr>
        <p:sp>
          <p:nvSpPr>
            <p:cNvPr id="2670" name="Google Shape;2670;p28"/>
            <p:cNvSpPr/>
            <p:nvPr/>
          </p:nvSpPr>
          <p:spPr>
            <a:xfrm>
              <a:off x="2860474" y="327005"/>
              <a:ext cx="3789600" cy="42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tkinson Hyperlegible"/>
                  <a:ea typeface="Atkinson Hyperlegible"/>
                  <a:cs typeface="Atkinson Hyperlegible"/>
                  <a:sym typeface="Atkinson Hyperlegible"/>
                </a:rPr>
                <a:t>SOFTWARE ENGINEERING     PROJECT BINF III/A</a:t>
              </a:r>
              <a:endParaRPr b="0" i="0" sz="1300" u="none" cap="none" strike="noStrike">
                <a:solidFill>
                  <a:schemeClr val="dk1"/>
                </a:solidFill>
                <a:latin typeface="Atkinson Hyperlegible"/>
                <a:ea typeface="Atkinson Hyperlegible"/>
                <a:cs typeface="Atkinson Hyperlegible"/>
                <a:sym typeface="Atkinson Hyperlegible"/>
              </a:endParaRPr>
            </a:p>
          </p:txBody>
        </p:sp>
        <p:sp>
          <p:nvSpPr>
            <p:cNvPr id="2671" name="Google Shape;2671;p28"/>
            <p:cNvSpPr/>
            <p:nvPr/>
          </p:nvSpPr>
          <p:spPr>
            <a:xfrm>
              <a:off x="4665725" y="45045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5" name="Shape 2675"/>
        <p:cNvGrpSpPr/>
        <p:nvPr/>
      </p:nvGrpSpPr>
      <p:grpSpPr>
        <a:xfrm>
          <a:off x="0" y="0"/>
          <a:ext cx="0" cy="0"/>
          <a:chOff x="0" y="0"/>
          <a:chExt cx="0" cy="0"/>
        </a:xfrm>
      </p:grpSpPr>
      <p:sp>
        <p:nvSpPr>
          <p:cNvPr id="2676" name="Google Shape;2676;p29"/>
          <p:cNvSpPr/>
          <p:nvPr/>
        </p:nvSpPr>
        <p:spPr>
          <a:xfrm>
            <a:off x="1112126" y="1780817"/>
            <a:ext cx="1633800" cy="16338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29"/>
          <p:cNvSpPr txBox="1"/>
          <p:nvPr>
            <p:ph type="title"/>
          </p:nvPr>
        </p:nvSpPr>
        <p:spPr>
          <a:xfrm>
            <a:off x="3037150" y="1767175"/>
            <a:ext cx="3069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PHASE II</a:t>
            </a:r>
            <a:endParaRPr/>
          </a:p>
        </p:txBody>
      </p:sp>
      <p:sp>
        <p:nvSpPr>
          <p:cNvPr id="2678" name="Google Shape;2678;p29"/>
          <p:cNvSpPr txBox="1"/>
          <p:nvPr>
            <p:ph idx="2" type="title"/>
          </p:nvPr>
        </p:nvSpPr>
        <p:spPr>
          <a:xfrm>
            <a:off x="1291010" y="1971073"/>
            <a:ext cx="1276200" cy="1253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500"/>
              <a:buNone/>
            </a:pPr>
            <a:r>
              <a:rPr lang="en"/>
              <a:t>01</a:t>
            </a:r>
            <a:endParaRPr/>
          </a:p>
        </p:txBody>
      </p:sp>
      <p:sp>
        <p:nvSpPr>
          <p:cNvPr id="2679" name="Google Shape;2679;p29"/>
          <p:cNvSpPr/>
          <p:nvPr/>
        </p:nvSpPr>
        <p:spPr>
          <a:xfrm>
            <a:off x="6448050" y="2926750"/>
            <a:ext cx="584100" cy="5841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80" name="Google Shape;2680;p29"/>
          <p:cNvCxnSpPr>
            <a:stCxn id="2681" idx="3"/>
            <a:endCxn id="2682" idx="3"/>
          </p:cNvCxnSpPr>
          <p:nvPr/>
        </p:nvCxnSpPr>
        <p:spPr>
          <a:xfrm>
            <a:off x="5441850" y="3218800"/>
            <a:ext cx="1387800" cy="0"/>
          </a:xfrm>
          <a:prstGeom prst="straightConnector1">
            <a:avLst/>
          </a:prstGeom>
          <a:noFill/>
          <a:ln cap="flat" cmpd="sng" w="9525">
            <a:solidFill>
              <a:schemeClr val="lt1"/>
            </a:solidFill>
            <a:prstDash val="solid"/>
            <a:round/>
            <a:headEnd len="sm" w="sm" type="none"/>
            <a:tailEnd len="sm" w="sm" type="none"/>
          </a:ln>
        </p:spPr>
      </p:cxnSp>
      <p:sp>
        <p:nvSpPr>
          <p:cNvPr id="2682" name="Google Shape;2682;p29"/>
          <p:cNvSpPr/>
          <p:nvPr/>
        </p:nvSpPr>
        <p:spPr>
          <a:xfrm>
            <a:off x="6650550" y="312925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29"/>
          <p:cNvSpPr/>
          <p:nvPr/>
        </p:nvSpPr>
        <p:spPr>
          <a:xfrm>
            <a:off x="1773063" y="1632650"/>
            <a:ext cx="312000" cy="312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29"/>
          <p:cNvSpPr txBox="1"/>
          <p:nvPr/>
        </p:nvSpPr>
        <p:spPr>
          <a:xfrm>
            <a:off x="254926" y="2067897"/>
            <a:ext cx="86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tkinson Hyperlegible"/>
              <a:ea typeface="Atkinson Hyperlegible"/>
              <a:cs typeface="Atkinson Hyperlegible"/>
              <a:sym typeface="Atkinson Hyperlegib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8" name="Shape 2688"/>
        <p:cNvGrpSpPr/>
        <p:nvPr/>
      </p:nvGrpSpPr>
      <p:grpSpPr>
        <a:xfrm>
          <a:off x="0" y="0"/>
          <a:ext cx="0" cy="0"/>
          <a:chOff x="0" y="0"/>
          <a:chExt cx="0" cy="0"/>
        </a:xfrm>
      </p:grpSpPr>
      <p:sp>
        <p:nvSpPr>
          <p:cNvPr id="2689" name="Google Shape;2689;p30"/>
          <p:cNvSpPr/>
          <p:nvPr/>
        </p:nvSpPr>
        <p:spPr>
          <a:xfrm>
            <a:off x="4855875" y="1486475"/>
            <a:ext cx="3368100" cy="29019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30"/>
          <p:cNvSpPr/>
          <p:nvPr/>
        </p:nvSpPr>
        <p:spPr>
          <a:xfrm>
            <a:off x="1045125" y="1486475"/>
            <a:ext cx="3368100" cy="29019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30"/>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About us</a:t>
            </a:r>
            <a:endParaRPr/>
          </a:p>
        </p:txBody>
      </p:sp>
      <p:sp>
        <p:nvSpPr>
          <p:cNvPr id="2692" name="Google Shape;2692;p30"/>
          <p:cNvSpPr txBox="1"/>
          <p:nvPr>
            <p:ph idx="2" type="title"/>
          </p:nvPr>
        </p:nvSpPr>
        <p:spPr>
          <a:xfrm>
            <a:off x="1244925" y="2541000"/>
            <a:ext cx="2843400" cy="369000"/>
          </a:xfrm>
          <a:prstGeom prst="rect">
            <a:avLst/>
          </a:prstGeom>
          <a:noFill/>
          <a:ln>
            <a:noFill/>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a:t>What are we?</a:t>
            </a:r>
            <a:endParaRPr/>
          </a:p>
        </p:txBody>
      </p:sp>
      <p:sp>
        <p:nvSpPr>
          <p:cNvPr id="2693" name="Google Shape;2693;p30"/>
          <p:cNvSpPr txBox="1"/>
          <p:nvPr>
            <p:ph idx="3" type="title"/>
          </p:nvPr>
        </p:nvSpPr>
        <p:spPr>
          <a:xfrm>
            <a:off x="5074725" y="2636450"/>
            <a:ext cx="2930400" cy="403500"/>
          </a:xfrm>
          <a:prstGeom prst="rect">
            <a:avLst/>
          </a:prstGeom>
          <a:noFill/>
          <a:ln>
            <a:noFill/>
          </a:ln>
        </p:spPr>
        <p:txBody>
          <a:bodyPr anchorCtr="0" anchor="ctr" bIns="91425" lIns="0" spcFirstLastPara="1" rIns="0"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What we can provide?</a:t>
            </a:r>
            <a:endParaRPr/>
          </a:p>
        </p:txBody>
      </p:sp>
      <p:sp>
        <p:nvSpPr>
          <p:cNvPr id="2694" name="Google Shape;2694;p30"/>
          <p:cNvSpPr txBox="1"/>
          <p:nvPr>
            <p:ph idx="1" type="subTitle"/>
          </p:nvPr>
        </p:nvSpPr>
        <p:spPr>
          <a:xfrm>
            <a:off x="1162200" y="2910000"/>
            <a:ext cx="3314100" cy="1478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sz="1100"/>
              <a:t>On this project we are working on a software application that aims to provide a new management system for students and advisors in universities or schools. The application will automate the process of finding information related to absences and grades, and it will be easily accessible to both students and advisors</a:t>
            </a:r>
            <a:r>
              <a:rPr lang="en" sz="600"/>
              <a:t>.</a:t>
            </a:r>
            <a:endParaRPr sz="600"/>
          </a:p>
          <a:p>
            <a:pPr indent="0" lvl="0" marL="0" rtl="0" algn="ctr">
              <a:lnSpc>
                <a:spcPct val="100000"/>
              </a:lnSpc>
              <a:spcBef>
                <a:spcPts val="0"/>
              </a:spcBef>
              <a:spcAft>
                <a:spcPts val="0"/>
              </a:spcAft>
              <a:buSzPts val="1400"/>
              <a:buNone/>
            </a:pPr>
            <a:r>
              <a:t/>
            </a:r>
            <a:endParaRPr/>
          </a:p>
        </p:txBody>
      </p:sp>
      <p:sp>
        <p:nvSpPr>
          <p:cNvPr id="2695" name="Google Shape;2695;p30"/>
          <p:cNvSpPr txBox="1"/>
          <p:nvPr>
            <p:ph idx="4" type="subTitle"/>
          </p:nvPr>
        </p:nvSpPr>
        <p:spPr>
          <a:xfrm>
            <a:off x="5056175" y="2999725"/>
            <a:ext cx="3063600" cy="151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sz="1100"/>
              <a:t>With this application, we can improve the efficiency and accuracy of the management process by eliminating the need for manual processes and reducing the likelihood of errors. Additionally, it can save time and resources, allowing advisors and students to focus on other essential tasks.</a:t>
            </a:r>
            <a:endParaRPr sz="1100"/>
          </a:p>
          <a:p>
            <a:pPr indent="0" lvl="0" marL="0" rtl="0" algn="ctr">
              <a:lnSpc>
                <a:spcPct val="100000"/>
              </a:lnSpc>
              <a:spcBef>
                <a:spcPts val="0"/>
              </a:spcBef>
              <a:spcAft>
                <a:spcPts val="0"/>
              </a:spcAft>
              <a:buSzPts val="1400"/>
              <a:buNone/>
            </a:pPr>
            <a:r>
              <a:t/>
            </a:r>
            <a:endParaRPr/>
          </a:p>
        </p:txBody>
      </p:sp>
      <p:sp>
        <p:nvSpPr>
          <p:cNvPr id="2696" name="Google Shape;2696;p30"/>
          <p:cNvSpPr/>
          <p:nvPr/>
        </p:nvSpPr>
        <p:spPr>
          <a:xfrm>
            <a:off x="2228625" y="1704025"/>
            <a:ext cx="920400" cy="876000"/>
          </a:xfrm>
          <a:prstGeom prst="ellipse">
            <a:avLst/>
          </a:prstGeom>
          <a:noFill/>
          <a:ln cap="flat" cmpd="sng" w="9525">
            <a:solidFill>
              <a:schemeClr val="lt2"/>
            </a:solidFill>
            <a:prstDash val="solid"/>
            <a:round/>
            <a:headEnd len="sm" w="sm" type="none"/>
            <a:tailEnd len="sm" w="sm" type="none"/>
          </a:ln>
          <a:effectLst>
            <a:outerShdw blurRad="57150" rotWithShape="0" algn="bl" dir="5520000" dist="666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30"/>
          <p:cNvSpPr/>
          <p:nvPr/>
        </p:nvSpPr>
        <p:spPr>
          <a:xfrm>
            <a:off x="6039365" y="1760452"/>
            <a:ext cx="876000" cy="876000"/>
          </a:xfrm>
          <a:prstGeom prst="ellipse">
            <a:avLst/>
          </a:prstGeom>
          <a:noFill/>
          <a:ln cap="flat" cmpd="sng" w="9525">
            <a:solidFill>
              <a:schemeClr val="lt2"/>
            </a:solidFill>
            <a:prstDash val="solid"/>
            <a:round/>
            <a:headEnd len="sm" w="sm" type="none"/>
            <a:tailEnd len="sm" w="sm" type="none"/>
          </a:ln>
          <a:effectLst>
            <a:outerShdw blurRad="57150" rotWithShape="0" algn="bl" dir="5520000" dist="666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30"/>
          <p:cNvSpPr/>
          <p:nvPr/>
        </p:nvSpPr>
        <p:spPr>
          <a:xfrm>
            <a:off x="6292842" y="2013896"/>
            <a:ext cx="369083" cy="369112"/>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99" name="Google Shape;2699;p30"/>
          <p:cNvGrpSpPr/>
          <p:nvPr/>
        </p:nvGrpSpPr>
        <p:grpSpPr>
          <a:xfrm>
            <a:off x="2503497" y="1971954"/>
            <a:ext cx="370645" cy="340144"/>
            <a:chOff x="-63250675" y="3744075"/>
            <a:chExt cx="320350" cy="318100"/>
          </a:xfrm>
        </p:grpSpPr>
        <p:sp>
          <p:nvSpPr>
            <p:cNvPr id="2700" name="Google Shape;2700;p30"/>
            <p:cNvSpPr/>
            <p:nvPr/>
          </p:nvSpPr>
          <p:spPr>
            <a:xfrm>
              <a:off x="-63126250" y="3744075"/>
              <a:ext cx="195925" cy="192875"/>
            </a:xfrm>
            <a:custGeom>
              <a:rect b="b" l="l" r="r" t="t"/>
              <a:pathLst>
                <a:path extrusionOk="0" h="7715" w="7837">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30"/>
            <p:cNvSpPr/>
            <p:nvPr/>
          </p:nvSpPr>
          <p:spPr>
            <a:xfrm>
              <a:off x="-63190025" y="3814050"/>
              <a:ext cx="186675" cy="185900"/>
            </a:xfrm>
            <a:custGeom>
              <a:rect b="b" l="l" r="r" t="t"/>
              <a:pathLst>
                <a:path extrusionOk="0" h="7436" w="7467">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30"/>
            <p:cNvSpPr/>
            <p:nvPr/>
          </p:nvSpPr>
          <p:spPr>
            <a:xfrm>
              <a:off x="-63250675" y="3751050"/>
              <a:ext cx="311125" cy="311125"/>
            </a:xfrm>
            <a:custGeom>
              <a:rect b="b" l="l" r="r" t="t"/>
              <a:pathLst>
                <a:path extrusionOk="0" h="12445" w="12445">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3" name="Google Shape;2703;p30"/>
          <p:cNvSpPr/>
          <p:nvPr/>
        </p:nvSpPr>
        <p:spPr>
          <a:xfrm>
            <a:off x="4476300" y="4388150"/>
            <a:ext cx="191400" cy="191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04" name="Google Shape;2704;p30"/>
          <p:cNvGrpSpPr/>
          <p:nvPr/>
        </p:nvGrpSpPr>
        <p:grpSpPr>
          <a:xfrm>
            <a:off x="2599275" y="1617808"/>
            <a:ext cx="179100" cy="179100"/>
            <a:chOff x="2519250" y="1823833"/>
            <a:chExt cx="179100" cy="179100"/>
          </a:xfrm>
        </p:grpSpPr>
        <p:sp>
          <p:nvSpPr>
            <p:cNvPr id="2705" name="Google Shape;2705;p30"/>
            <p:cNvSpPr/>
            <p:nvPr/>
          </p:nvSpPr>
          <p:spPr>
            <a:xfrm>
              <a:off x="2519250" y="1823833"/>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30"/>
            <p:cNvSpPr/>
            <p:nvPr/>
          </p:nvSpPr>
          <p:spPr>
            <a:xfrm>
              <a:off x="2579100" y="1883675"/>
              <a:ext cx="59400" cy="59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7" name="Google Shape;2707;p30"/>
          <p:cNvGrpSpPr/>
          <p:nvPr/>
        </p:nvGrpSpPr>
        <p:grpSpPr>
          <a:xfrm>
            <a:off x="6387825" y="1671433"/>
            <a:ext cx="179100" cy="179100"/>
            <a:chOff x="6330050" y="1823833"/>
            <a:chExt cx="179100" cy="179100"/>
          </a:xfrm>
        </p:grpSpPr>
        <p:sp>
          <p:nvSpPr>
            <p:cNvPr id="2708" name="Google Shape;2708;p30"/>
            <p:cNvSpPr/>
            <p:nvPr/>
          </p:nvSpPr>
          <p:spPr>
            <a:xfrm>
              <a:off x="6330050" y="1823833"/>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30"/>
            <p:cNvSpPr/>
            <p:nvPr/>
          </p:nvSpPr>
          <p:spPr>
            <a:xfrm>
              <a:off x="6389950" y="1883675"/>
              <a:ext cx="59400" cy="59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3" name="Shape 2713"/>
        <p:cNvGrpSpPr/>
        <p:nvPr/>
      </p:nvGrpSpPr>
      <p:grpSpPr>
        <a:xfrm>
          <a:off x="0" y="0"/>
          <a:ext cx="0" cy="0"/>
          <a:chOff x="0" y="0"/>
          <a:chExt cx="0" cy="0"/>
        </a:xfrm>
      </p:grpSpPr>
      <p:sp>
        <p:nvSpPr>
          <p:cNvPr id="2714" name="Google Shape;2714;p31"/>
          <p:cNvSpPr/>
          <p:nvPr/>
        </p:nvSpPr>
        <p:spPr>
          <a:xfrm>
            <a:off x="891975" y="3175375"/>
            <a:ext cx="2087700" cy="12675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31"/>
          <p:cNvSpPr/>
          <p:nvPr/>
        </p:nvSpPr>
        <p:spPr>
          <a:xfrm>
            <a:off x="3528150" y="3175375"/>
            <a:ext cx="2087700" cy="12675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31"/>
          <p:cNvSpPr/>
          <p:nvPr/>
        </p:nvSpPr>
        <p:spPr>
          <a:xfrm>
            <a:off x="891975" y="1500850"/>
            <a:ext cx="2087700" cy="12675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31"/>
          <p:cNvSpPr/>
          <p:nvPr/>
        </p:nvSpPr>
        <p:spPr>
          <a:xfrm>
            <a:off x="3528150" y="1500850"/>
            <a:ext cx="2087700" cy="12675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31"/>
          <p:cNvSpPr/>
          <p:nvPr/>
        </p:nvSpPr>
        <p:spPr>
          <a:xfrm>
            <a:off x="6164325" y="1500850"/>
            <a:ext cx="2087700" cy="1267500"/>
          </a:xfrm>
          <a:prstGeom prst="roundRect">
            <a:avLst>
              <a:gd fmla="val 16667" name="adj"/>
            </a:avLst>
          </a:prstGeom>
          <a:solidFill>
            <a:srgbClr val="F96F25">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31"/>
          <p:cNvSpPr txBox="1"/>
          <p:nvPr>
            <p:ph type="title"/>
          </p:nvPr>
        </p:nvSpPr>
        <p:spPr>
          <a:xfrm>
            <a:off x="720000" y="540000"/>
            <a:ext cx="7704000" cy="84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0" lvl="0" marL="0" rtl="0" algn="l">
              <a:lnSpc>
                <a:spcPct val="115000"/>
              </a:lnSpc>
              <a:spcBef>
                <a:spcPts val="0"/>
              </a:spcBef>
              <a:spcAft>
                <a:spcPts val="0"/>
              </a:spcAft>
              <a:buSzPts val="3000"/>
              <a:buNone/>
            </a:pPr>
            <a:r>
              <a:rPr lang="en" sz="1900"/>
              <a:t>To ensure the success of this project, you may consider the following steps:</a:t>
            </a:r>
            <a:endParaRPr sz="1900"/>
          </a:p>
          <a:p>
            <a:pPr indent="0" lvl="0" marL="0" rtl="0" algn="ctr">
              <a:lnSpc>
                <a:spcPct val="100000"/>
              </a:lnSpc>
              <a:spcBef>
                <a:spcPts val="0"/>
              </a:spcBef>
              <a:spcAft>
                <a:spcPts val="0"/>
              </a:spcAft>
              <a:buSzPts val="3000"/>
              <a:buNone/>
            </a:pPr>
            <a:r>
              <a:t/>
            </a:r>
            <a:endParaRPr/>
          </a:p>
        </p:txBody>
      </p:sp>
      <p:sp>
        <p:nvSpPr>
          <p:cNvPr id="2720" name="Google Shape;2720;p31"/>
          <p:cNvSpPr txBox="1"/>
          <p:nvPr>
            <p:ph idx="1" type="subTitle"/>
          </p:nvPr>
        </p:nvSpPr>
        <p:spPr>
          <a:xfrm>
            <a:off x="891825" y="1569825"/>
            <a:ext cx="2256300" cy="1267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sz="1300"/>
              <a:t>Define the requirements of the software application by gathering feedback from students and advisors.</a:t>
            </a:r>
            <a:endParaRPr sz="1300"/>
          </a:p>
          <a:p>
            <a:pPr indent="0" lvl="0" marL="0" rtl="0" algn="ctr">
              <a:lnSpc>
                <a:spcPct val="100000"/>
              </a:lnSpc>
              <a:spcBef>
                <a:spcPts val="0"/>
              </a:spcBef>
              <a:spcAft>
                <a:spcPts val="0"/>
              </a:spcAft>
              <a:buSzPts val="1400"/>
              <a:buNone/>
            </a:pPr>
            <a:r>
              <a:t/>
            </a:r>
            <a:endParaRPr/>
          </a:p>
        </p:txBody>
      </p:sp>
      <p:sp>
        <p:nvSpPr>
          <p:cNvPr id="2721" name="Google Shape;2721;p31"/>
          <p:cNvSpPr txBox="1"/>
          <p:nvPr>
            <p:ph idx="4" type="subTitle"/>
          </p:nvPr>
        </p:nvSpPr>
        <p:spPr>
          <a:xfrm>
            <a:off x="6164475" y="1658050"/>
            <a:ext cx="2087400" cy="1267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sz="1300"/>
              <a:t>Develop and test the software application, ensuring that it meets the requirements and is user-friendly.</a:t>
            </a:r>
            <a:endParaRPr sz="1300"/>
          </a:p>
          <a:p>
            <a:pPr indent="0" lvl="0" marL="0" rtl="0" algn="ctr">
              <a:lnSpc>
                <a:spcPct val="100000"/>
              </a:lnSpc>
              <a:spcBef>
                <a:spcPts val="0"/>
              </a:spcBef>
              <a:spcAft>
                <a:spcPts val="0"/>
              </a:spcAft>
              <a:buSzPts val="1400"/>
              <a:buNone/>
            </a:pPr>
            <a:r>
              <a:t/>
            </a:r>
            <a:endParaRPr/>
          </a:p>
        </p:txBody>
      </p:sp>
      <p:sp>
        <p:nvSpPr>
          <p:cNvPr id="2722" name="Google Shape;2722;p31"/>
          <p:cNvSpPr txBox="1"/>
          <p:nvPr>
            <p:ph idx="6" type="subTitle"/>
          </p:nvPr>
        </p:nvSpPr>
        <p:spPr>
          <a:xfrm>
            <a:off x="3528450" y="1658050"/>
            <a:ext cx="2087100" cy="122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sz="1300"/>
              <a:t>Create a detailed design of the application, including its functionality,</a:t>
            </a:r>
            <a:endParaRPr sz="1300"/>
          </a:p>
          <a:p>
            <a:pPr indent="0" lvl="0" marL="0" rtl="0" algn="l">
              <a:lnSpc>
                <a:spcPct val="115000"/>
              </a:lnSpc>
              <a:spcBef>
                <a:spcPts val="0"/>
              </a:spcBef>
              <a:spcAft>
                <a:spcPts val="0"/>
              </a:spcAft>
              <a:buSzPts val="1400"/>
              <a:buNone/>
            </a:pPr>
            <a:r>
              <a:rPr lang="en" sz="1300"/>
              <a:t>interface, and database structure.</a:t>
            </a:r>
            <a:endParaRPr sz="1300"/>
          </a:p>
          <a:p>
            <a:pPr indent="0" lvl="0" marL="0" rtl="0" algn="ctr">
              <a:lnSpc>
                <a:spcPct val="100000"/>
              </a:lnSpc>
              <a:spcBef>
                <a:spcPts val="0"/>
              </a:spcBef>
              <a:spcAft>
                <a:spcPts val="0"/>
              </a:spcAft>
              <a:buSzPts val="1400"/>
              <a:buNone/>
            </a:pPr>
            <a:r>
              <a:t/>
            </a:r>
            <a:endParaRPr/>
          </a:p>
        </p:txBody>
      </p:sp>
      <p:sp>
        <p:nvSpPr>
          <p:cNvPr id="2723" name="Google Shape;2723;p31"/>
          <p:cNvSpPr txBox="1"/>
          <p:nvPr>
            <p:ph idx="9" type="subTitle"/>
          </p:nvPr>
        </p:nvSpPr>
        <p:spPr>
          <a:xfrm>
            <a:off x="892275" y="3317575"/>
            <a:ext cx="2087100" cy="1267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sz="1300"/>
              <a:t>Deploy the application in a controlled environment and test it thoroughly to ensure that it performs as expected.</a:t>
            </a:r>
            <a:endParaRPr sz="1300"/>
          </a:p>
          <a:p>
            <a:pPr indent="0" lvl="0" marL="0" rtl="0" algn="ctr">
              <a:lnSpc>
                <a:spcPct val="100000"/>
              </a:lnSpc>
              <a:spcBef>
                <a:spcPts val="0"/>
              </a:spcBef>
              <a:spcAft>
                <a:spcPts val="0"/>
              </a:spcAft>
              <a:buSzPts val="1400"/>
              <a:buNone/>
            </a:pPr>
            <a:r>
              <a:t/>
            </a:r>
            <a:endParaRPr/>
          </a:p>
        </p:txBody>
      </p:sp>
      <p:sp>
        <p:nvSpPr>
          <p:cNvPr id="2724" name="Google Shape;2724;p31"/>
          <p:cNvSpPr txBox="1"/>
          <p:nvPr>
            <p:ph idx="15" type="subTitle"/>
          </p:nvPr>
        </p:nvSpPr>
        <p:spPr>
          <a:xfrm>
            <a:off x="3528450" y="3317575"/>
            <a:ext cx="2087100" cy="101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a:t>Train the users on how to use the application, and provide technical</a:t>
            </a:r>
            <a:endParaRPr/>
          </a:p>
          <a:p>
            <a:pPr indent="0" lvl="0" marL="0" rtl="0" algn="l">
              <a:lnSpc>
                <a:spcPct val="115000"/>
              </a:lnSpc>
              <a:spcBef>
                <a:spcPts val="0"/>
              </a:spcBef>
              <a:spcAft>
                <a:spcPts val="0"/>
              </a:spcAft>
              <a:buSzPts val="1400"/>
              <a:buNone/>
            </a:pPr>
            <a:r>
              <a:rPr lang="en"/>
              <a:t>support as needed.</a:t>
            </a:r>
            <a:endParaRPr/>
          </a:p>
          <a:p>
            <a:pPr indent="0" lvl="0" marL="0" rtl="0" algn="ctr">
              <a:lnSpc>
                <a:spcPct val="100000"/>
              </a:lnSpc>
              <a:spcBef>
                <a:spcPts val="0"/>
              </a:spcBef>
              <a:spcAft>
                <a:spcPts val="0"/>
              </a:spcAft>
              <a:buSzPts val="1400"/>
              <a:buNone/>
            </a:pPr>
            <a:r>
              <a:t/>
            </a:r>
            <a:endParaRPr/>
          </a:p>
        </p:txBody>
      </p:sp>
      <p:sp>
        <p:nvSpPr>
          <p:cNvPr id="2725" name="Google Shape;2725;p31"/>
          <p:cNvSpPr txBox="1"/>
          <p:nvPr/>
        </p:nvSpPr>
        <p:spPr>
          <a:xfrm>
            <a:off x="5824375" y="3056850"/>
            <a:ext cx="2978400" cy="17169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By following these steps, we can ensure the successful development and deployment of the software application, which can provide a better way of managing information related to absences and grades for students and advisors in universities or schools.</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9" name="Shape 2729"/>
        <p:cNvGrpSpPr/>
        <p:nvPr/>
      </p:nvGrpSpPr>
      <p:grpSpPr>
        <a:xfrm>
          <a:off x="0" y="0"/>
          <a:ext cx="0" cy="0"/>
          <a:chOff x="0" y="0"/>
          <a:chExt cx="0" cy="0"/>
        </a:xfrm>
      </p:grpSpPr>
      <p:sp>
        <p:nvSpPr>
          <p:cNvPr id="2730" name="Google Shape;2730;p32"/>
          <p:cNvSpPr txBox="1"/>
          <p:nvPr>
            <p:ph type="title"/>
          </p:nvPr>
        </p:nvSpPr>
        <p:spPr>
          <a:xfrm>
            <a:off x="1492000" y="1375350"/>
            <a:ext cx="7357800" cy="239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User Requirements</a:t>
            </a:r>
            <a:endParaRPr/>
          </a:p>
        </p:txBody>
      </p:sp>
      <p:cxnSp>
        <p:nvCxnSpPr>
          <p:cNvPr id="2731" name="Google Shape;2731;p32"/>
          <p:cNvCxnSpPr>
            <a:stCxn id="2732" idx="6"/>
          </p:cNvCxnSpPr>
          <p:nvPr/>
        </p:nvCxnSpPr>
        <p:spPr>
          <a:xfrm>
            <a:off x="8659275" y="3036100"/>
            <a:ext cx="3573900" cy="0"/>
          </a:xfrm>
          <a:prstGeom prst="straightConnector1">
            <a:avLst/>
          </a:prstGeom>
          <a:noFill/>
          <a:ln cap="flat" cmpd="sng" w="9525">
            <a:solidFill>
              <a:schemeClr val="lt1"/>
            </a:solidFill>
            <a:prstDash val="solid"/>
            <a:round/>
            <a:headEnd len="sm" w="sm" type="none"/>
            <a:tailEnd len="sm" w="sm" type="none"/>
          </a:ln>
        </p:spPr>
      </p:cxnSp>
      <p:grpSp>
        <p:nvGrpSpPr>
          <p:cNvPr id="2733" name="Google Shape;2733;p32"/>
          <p:cNvGrpSpPr/>
          <p:nvPr/>
        </p:nvGrpSpPr>
        <p:grpSpPr>
          <a:xfrm rot="2700000">
            <a:off x="-711638" y="3750060"/>
            <a:ext cx="3789564" cy="425996"/>
            <a:chOff x="2860474" y="327005"/>
            <a:chExt cx="3789600" cy="426000"/>
          </a:xfrm>
        </p:grpSpPr>
        <p:sp>
          <p:nvSpPr>
            <p:cNvPr id="2734" name="Google Shape;2734;p32"/>
            <p:cNvSpPr/>
            <p:nvPr/>
          </p:nvSpPr>
          <p:spPr>
            <a:xfrm>
              <a:off x="2860474" y="327005"/>
              <a:ext cx="3789600" cy="42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tkinson Hyperlegible"/>
                  <a:ea typeface="Atkinson Hyperlegible"/>
                  <a:cs typeface="Atkinson Hyperlegible"/>
                  <a:sym typeface="Atkinson Hyperlegible"/>
                </a:rPr>
                <a:t>SOFTWARE ENGINEERING     PROJECT BINF III/A</a:t>
              </a:r>
              <a:endParaRPr b="0" i="0" sz="1300" u="none" cap="none" strike="noStrike">
                <a:solidFill>
                  <a:schemeClr val="dk1"/>
                </a:solidFill>
                <a:latin typeface="Atkinson Hyperlegible"/>
                <a:ea typeface="Atkinson Hyperlegible"/>
                <a:cs typeface="Atkinson Hyperlegible"/>
                <a:sym typeface="Atkinson Hyperlegible"/>
              </a:endParaRPr>
            </a:p>
          </p:txBody>
        </p:sp>
        <p:sp>
          <p:nvSpPr>
            <p:cNvPr id="2735" name="Google Shape;2735;p32"/>
            <p:cNvSpPr/>
            <p:nvPr/>
          </p:nvSpPr>
          <p:spPr>
            <a:xfrm>
              <a:off x="4665725" y="45045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6" name="Google Shape;2736;p32"/>
          <p:cNvGrpSpPr/>
          <p:nvPr/>
        </p:nvGrpSpPr>
        <p:grpSpPr>
          <a:xfrm>
            <a:off x="8075175" y="2744050"/>
            <a:ext cx="643800" cy="584100"/>
            <a:chOff x="7323350" y="2681250"/>
            <a:chExt cx="643800" cy="584100"/>
          </a:xfrm>
        </p:grpSpPr>
        <p:sp>
          <p:nvSpPr>
            <p:cNvPr id="2737" name="Google Shape;2737;p32"/>
            <p:cNvSpPr/>
            <p:nvPr/>
          </p:nvSpPr>
          <p:spPr>
            <a:xfrm>
              <a:off x="7323350" y="2681250"/>
              <a:ext cx="584100" cy="5841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38" name="Google Shape;2738;p32"/>
            <p:cNvGrpSpPr/>
            <p:nvPr/>
          </p:nvGrpSpPr>
          <p:grpSpPr>
            <a:xfrm>
              <a:off x="7788050" y="2883750"/>
              <a:ext cx="179100" cy="179100"/>
              <a:chOff x="7788050" y="2883750"/>
              <a:chExt cx="179100" cy="179100"/>
            </a:xfrm>
          </p:grpSpPr>
          <p:sp>
            <p:nvSpPr>
              <p:cNvPr id="2739" name="Google Shape;2739;p32"/>
              <p:cNvSpPr/>
              <p:nvPr/>
            </p:nvSpPr>
            <p:spPr>
              <a:xfrm>
                <a:off x="7788050" y="288375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32"/>
              <p:cNvSpPr/>
              <p:nvPr/>
            </p:nvSpPr>
            <p:spPr>
              <a:xfrm>
                <a:off x="7847750" y="2943300"/>
                <a:ext cx="59700" cy="60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33"/>
          <p:cNvSpPr txBox="1"/>
          <p:nvPr>
            <p:ph idx="2" type="title"/>
          </p:nvPr>
        </p:nvSpPr>
        <p:spPr>
          <a:xfrm>
            <a:off x="1334475" y="752600"/>
            <a:ext cx="2529000" cy="786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sz="1100"/>
              <a:t>The application should be easily accessible to both students and advisors.</a:t>
            </a:r>
            <a:endParaRPr sz="1100"/>
          </a:p>
        </p:txBody>
      </p:sp>
      <p:sp>
        <p:nvSpPr>
          <p:cNvPr id="2745" name="Google Shape;2745;p33"/>
          <p:cNvSpPr/>
          <p:nvPr/>
        </p:nvSpPr>
        <p:spPr>
          <a:xfrm flipH="1">
            <a:off x="345425" y="2041300"/>
            <a:ext cx="2057400" cy="11220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customizable to fit the specific needs of each university or school.</a:t>
            </a:r>
            <a:endParaRPr b="0" i="0" sz="1200" u="none" cap="none" strike="noStrike">
              <a:solidFill>
                <a:schemeClr val="lt1"/>
              </a:solidFill>
              <a:latin typeface="Arial"/>
              <a:ea typeface="Arial"/>
              <a:cs typeface="Arial"/>
              <a:sym typeface="Arial"/>
            </a:endParaRPr>
          </a:p>
        </p:txBody>
      </p:sp>
      <p:sp>
        <p:nvSpPr>
          <p:cNvPr id="2746" name="Google Shape;2746;p33"/>
          <p:cNvSpPr/>
          <p:nvPr/>
        </p:nvSpPr>
        <p:spPr>
          <a:xfrm>
            <a:off x="7186675" y="2209300"/>
            <a:ext cx="1661700" cy="7866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user-friendly and easy to navigate.</a:t>
            </a:r>
            <a:endParaRPr b="0" i="0" sz="1200" u="none" cap="none" strike="noStrike">
              <a:solidFill>
                <a:schemeClr val="lt1"/>
              </a:solidFill>
              <a:latin typeface="Arial"/>
              <a:ea typeface="Arial"/>
              <a:cs typeface="Arial"/>
              <a:sym typeface="Arial"/>
            </a:endParaRPr>
          </a:p>
        </p:txBody>
      </p:sp>
      <p:sp>
        <p:nvSpPr>
          <p:cNvPr id="2747" name="Google Shape;2747;p33"/>
          <p:cNvSpPr/>
          <p:nvPr/>
        </p:nvSpPr>
        <p:spPr>
          <a:xfrm flipH="1">
            <a:off x="3088688" y="1750750"/>
            <a:ext cx="2529000" cy="17031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lt2"/>
                </a:solidFill>
                <a:latin typeface="Krona One"/>
                <a:ea typeface="Krona One"/>
                <a:cs typeface="Krona One"/>
                <a:sym typeface="Krona One"/>
              </a:rPr>
              <a:t>The app should be:</a:t>
            </a:r>
            <a:endParaRPr b="0" i="0" sz="2500" u="none" cap="none" strike="noStrike">
              <a:solidFill>
                <a:schemeClr val="lt2"/>
              </a:solidFill>
              <a:latin typeface="Krona One"/>
              <a:ea typeface="Krona One"/>
              <a:cs typeface="Krona One"/>
              <a:sym typeface="Krona One"/>
            </a:endParaRPr>
          </a:p>
        </p:txBody>
      </p:sp>
      <p:sp>
        <p:nvSpPr>
          <p:cNvPr id="2748" name="Google Shape;2748;p33"/>
          <p:cNvSpPr/>
          <p:nvPr/>
        </p:nvSpPr>
        <p:spPr>
          <a:xfrm flipH="1">
            <a:off x="4206500" y="1599462"/>
            <a:ext cx="293400" cy="2934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49" name="Google Shape;2749;p33"/>
          <p:cNvCxnSpPr>
            <a:stCxn id="2747" idx="6"/>
            <a:endCxn id="2745" idx="2"/>
          </p:cNvCxnSpPr>
          <p:nvPr/>
        </p:nvCxnSpPr>
        <p:spPr>
          <a:xfrm flipH="1">
            <a:off x="2402888" y="2602300"/>
            <a:ext cx="685800" cy="600"/>
          </a:xfrm>
          <a:prstGeom prst="bentConnector3">
            <a:avLst>
              <a:gd fmla="val 50005" name="adj1"/>
            </a:avLst>
          </a:prstGeom>
          <a:noFill/>
          <a:ln cap="flat" cmpd="sng" w="9525">
            <a:solidFill>
              <a:schemeClr val="lt1"/>
            </a:solidFill>
            <a:prstDash val="solid"/>
            <a:round/>
            <a:headEnd len="sm" w="sm" type="none"/>
            <a:tailEnd len="sm" w="sm" type="none"/>
          </a:ln>
        </p:spPr>
      </p:cxnSp>
      <p:cxnSp>
        <p:nvCxnSpPr>
          <p:cNvPr id="2750" name="Google Shape;2750;p33"/>
          <p:cNvCxnSpPr>
            <a:stCxn id="2747" idx="2"/>
            <a:endCxn id="2746" idx="2"/>
          </p:cNvCxnSpPr>
          <p:nvPr/>
        </p:nvCxnSpPr>
        <p:spPr>
          <a:xfrm>
            <a:off x="5617688" y="2602300"/>
            <a:ext cx="1569000" cy="600"/>
          </a:xfrm>
          <a:prstGeom prst="bentConnector3">
            <a:avLst>
              <a:gd fmla="val 50000" name="adj1"/>
            </a:avLst>
          </a:prstGeom>
          <a:noFill/>
          <a:ln cap="flat" cmpd="sng" w="9525">
            <a:solidFill>
              <a:schemeClr val="lt1"/>
            </a:solidFill>
            <a:prstDash val="solid"/>
            <a:round/>
            <a:headEnd len="sm" w="sm" type="none"/>
            <a:tailEnd len="sm" w="sm" type="none"/>
          </a:ln>
        </p:spPr>
      </p:cxnSp>
      <p:sp>
        <p:nvSpPr>
          <p:cNvPr id="2751" name="Google Shape;2751;p33"/>
          <p:cNvSpPr txBox="1"/>
          <p:nvPr>
            <p:ph idx="3" type="title"/>
          </p:nvPr>
        </p:nvSpPr>
        <p:spPr>
          <a:xfrm>
            <a:off x="6002325" y="371250"/>
            <a:ext cx="2614800" cy="1053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2500"/>
              <a:buNone/>
            </a:pPr>
            <a:r>
              <a:t/>
            </a:r>
            <a:endParaRPr/>
          </a:p>
          <a:p>
            <a:pPr indent="0" lvl="0" marL="0" rtl="0" algn="l">
              <a:lnSpc>
                <a:spcPct val="115000"/>
              </a:lnSpc>
              <a:spcBef>
                <a:spcPts val="0"/>
              </a:spcBef>
              <a:spcAft>
                <a:spcPts val="0"/>
              </a:spcAft>
              <a:buSzPts val="2500"/>
              <a:buNone/>
            </a:pPr>
            <a:r>
              <a:rPr lang="en" sz="1100"/>
              <a:t>Students should be able to view their absences and grades for each course they are enrolled in.</a:t>
            </a:r>
            <a:endParaRPr sz="1100"/>
          </a:p>
          <a:p>
            <a:pPr indent="0" lvl="0" marL="0" rtl="0" algn="r">
              <a:lnSpc>
                <a:spcPct val="100000"/>
              </a:lnSpc>
              <a:spcBef>
                <a:spcPts val="0"/>
              </a:spcBef>
              <a:spcAft>
                <a:spcPts val="0"/>
              </a:spcAft>
              <a:buSzPts val="2500"/>
              <a:buNone/>
            </a:pPr>
            <a:r>
              <a:t/>
            </a:r>
            <a:endParaRPr/>
          </a:p>
        </p:txBody>
      </p:sp>
      <p:sp>
        <p:nvSpPr>
          <p:cNvPr id="2752" name="Google Shape;2752;p33"/>
          <p:cNvSpPr txBox="1"/>
          <p:nvPr>
            <p:ph idx="5" type="title"/>
          </p:nvPr>
        </p:nvSpPr>
        <p:spPr>
          <a:xfrm>
            <a:off x="3235000" y="3621800"/>
            <a:ext cx="2132700" cy="1289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2500"/>
              <a:buNone/>
            </a:pPr>
            <a:r>
              <a:rPr lang="en" sz="1100"/>
              <a:t>Advisors should be able to view the absences and grades of their advisees for each course.</a:t>
            </a:r>
            <a:endParaRPr sz="1100"/>
          </a:p>
          <a:p>
            <a:pPr indent="0" lvl="0" marL="0" rtl="0" algn="l">
              <a:lnSpc>
                <a:spcPct val="100000"/>
              </a:lnSpc>
              <a:spcBef>
                <a:spcPts val="0"/>
              </a:spcBef>
              <a:spcAft>
                <a:spcPts val="0"/>
              </a:spcAft>
              <a:buSzPts val="2500"/>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nagement Information System Business Meeting">
  <a:themeElements>
    <a:clrScheme name="Simple Light">
      <a:dk1>
        <a:srgbClr val="161515"/>
      </a:dk1>
      <a:lt1>
        <a:srgbClr val="FFFFFF"/>
      </a:lt1>
      <a:dk2>
        <a:srgbClr val="242629"/>
      </a:dk2>
      <a:lt2>
        <a:srgbClr val="F96F25"/>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