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440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3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8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1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3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50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1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B494-A006-0A43-BAE4-374DF692B9E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9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EB494-A006-0A43-BAE4-374DF692B9E2}" type="datetimeFigureOut">
              <a:rPr lang="en-US" smtClean="0"/>
              <a:t>8/9/20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0D3A7-29D7-9544-BE86-535B16D90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ulet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8864">
            <a:off x="702880" y="171450"/>
            <a:ext cx="6858000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131880" y="0"/>
            <a:ext cx="0" cy="6940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" y="3685254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icio_OD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02880" y="-52165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2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Valeria Rojas Jaramillo</dc:creator>
  <cp:lastModifiedBy>Valeria Rojas Jaramillo</cp:lastModifiedBy>
  <cp:revision>3</cp:revision>
  <dcterms:created xsi:type="dcterms:W3CDTF">2020-08-10T02:54:31Z</dcterms:created>
  <dcterms:modified xsi:type="dcterms:W3CDTF">2020-08-10T04:55:38Z</dcterms:modified>
</cp:coreProperties>
</file>