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30600000" cx="21600000"/>
  <p:notesSz cx="6858000" cy="9144000"/>
  <p:embeddedFontLst>
    <p:embeddedFont>
      <p:font typeface="Raleway"/>
      <p:regular r:id="rId7"/>
      <p:bold r:id="rId8"/>
      <p:italic r:id="rId9"/>
      <p:boldItalic r:id="rId10"/>
    </p:embeddedFont>
    <p:embeddedFont>
      <p:font typeface="Old Standard TT"/>
      <p:regular r:id="rId11"/>
      <p:bold r:id="rId12"/>
      <p: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638">
          <p15:clr>
            <a:srgbClr val="A4A3A4"/>
          </p15:clr>
        </p15:guide>
        <p15:guide id="2" pos="68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638" orient="horz"/>
        <p:guide pos="6803"/>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ldStandardTT-regular.fntdata"/><Relationship Id="rId10" Type="http://schemas.openxmlformats.org/officeDocument/2006/relationships/font" Target="fonts/Raleway-boldItalic.fntdata"/><Relationship Id="rId13" Type="http://schemas.openxmlformats.org/officeDocument/2006/relationships/font" Target="fonts/OldStandardTT-italic.fntdata"/><Relationship Id="rId12" Type="http://schemas.openxmlformats.org/officeDocument/2006/relationships/font" Target="fonts/OldStandardT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aleway-regular.fntdata"/><Relationship Id="rId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19069" y="685800"/>
            <a:ext cx="2420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2219069" y="685800"/>
            <a:ext cx="24204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595"/>
            <a:ext cx="21600000" cy="10183800"/>
          </a:xfrm>
          <a:prstGeom prst="rect">
            <a:avLst/>
          </a:prstGeom>
          <a:solidFill>
            <a:schemeClr val="lt2"/>
          </a:solidFill>
          <a:ln>
            <a:noFill/>
          </a:ln>
        </p:spPr>
        <p:txBody>
          <a:bodyPr anchorCtr="0" anchor="ctr" bIns="326075" lIns="326075" spcFirstLastPara="1" rIns="326075" wrap="square" tIns="326075">
            <a:noAutofit/>
          </a:bodyPr>
          <a:lstStyle/>
          <a:p>
            <a:pPr indent="0" lvl="0" marL="0" rtl="0" algn="l">
              <a:spcBef>
                <a:spcPts val="0"/>
              </a:spcBef>
              <a:spcAft>
                <a:spcPts val="0"/>
              </a:spcAft>
              <a:buNone/>
            </a:pPr>
            <a:r>
              <a:t/>
            </a:r>
            <a:endParaRPr/>
          </a:p>
        </p:txBody>
      </p:sp>
      <p:cxnSp>
        <p:nvCxnSpPr>
          <p:cNvPr id="11" name="Google Shape;11;p2"/>
          <p:cNvCxnSpPr/>
          <p:nvPr/>
        </p:nvCxnSpPr>
        <p:spPr>
          <a:xfrm>
            <a:off x="1516380" y="21402450"/>
            <a:ext cx="9219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1211102" y="11263727"/>
            <a:ext cx="19177800" cy="9059700"/>
          </a:xfrm>
          <a:prstGeom prst="rect">
            <a:avLst/>
          </a:prstGeom>
        </p:spPr>
        <p:txBody>
          <a:bodyPr anchorCtr="0" anchor="b" bIns="326075" lIns="326075" spcFirstLastPara="1" rIns="326075" wrap="square" tIns="326075">
            <a:noAutofit/>
          </a:bodyPr>
          <a:lstStyle>
            <a:lvl1pPr lvl="0">
              <a:spcBef>
                <a:spcPts val="0"/>
              </a:spcBef>
              <a:spcAft>
                <a:spcPts val="0"/>
              </a:spcAft>
              <a:buClr>
                <a:schemeClr val="accent1"/>
              </a:buClr>
              <a:buSzPts val="15000"/>
              <a:buNone/>
              <a:defRPr sz="15000">
                <a:solidFill>
                  <a:schemeClr val="accent1"/>
                </a:solidFill>
              </a:defRPr>
            </a:lvl1pPr>
            <a:lvl2pPr lvl="1">
              <a:spcBef>
                <a:spcPts val="0"/>
              </a:spcBef>
              <a:spcAft>
                <a:spcPts val="0"/>
              </a:spcAft>
              <a:buClr>
                <a:schemeClr val="accent1"/>
              </a:buClr>
              <a:buSzPts val="15000"/>
              <a:buNone/>
              <a:defRPr sz="15000">
                <a:solidFill>
                  <a:schemeClr val="accent1"/>
                </a:solidFill>
              </a:defRPr>
            </a:lvl2pPr>
            <a:lvl3pPr lvl="2">
              <a:spcBef>
                <a:spcPts val="0"/>
              </a:spcBef>
              <a:spcAft>
                <a:spcPts val="0"/>
              </a:spcAft>
              <a:buClr>
                <a:schemeClr val="accent1"/>
              </a:buClr>
              <a:buSzPts val="15000"/>
              <a:buNone/>
              <a:defRPr sz="15000">
                <a:solidFill>
                  <a:schemeClr val="accent1"/>
                </a:solidFill>
              </a:defRPr>
            </a:lvl3pPr>
            <a:lvl4pPr lvl="3">
              <a:spcBef>
                <a:spcPts val="0"/>
              </a:spcBef>
              <a:spcAft>
                <a:spcPts val="0"/>
              </a:spcAft>
              <a:buClr>
                <a:schemeClr val="accent1"/>
              </a:buClr>
              <a:buSzPts val="15000"/>
              <a:buNone/>
              <a:defRPr sz="15000">
                <a:solidFill>
                  <a:schemeClr val="accent1"/>
                </a:solidFill>
              </a:defRPr>
            </a:lvl4pPr>
            <a:lvl5pPr lvl="4">
              <a:spcBef>
                <a:spcPts val="0"/>
              </a:spcBef>
              <a:spcAft>
                <a:spcPts val="0"/>
              </a:spcAft>
              <a:buClr>
                <a:schemeClr val="accent1"/>
              </a:buClr>
              <a:buSzPts val="15000"/>
              <a:buNone/>
              <a:defRPr sz="15000">
                <a:solidFill>
                  <a:schemeClr val="accent1"/>
                </a:solidFill>
              </a:defRPr>
            </a:lvl5pPr>
            <a:lvl6pPr lvl="5">
              <a:spcBef>
                <a:spcPts val="0"/>
              </a:spcBef>
              <a:spcAft>
                <a:spcPts val="0"/>
              </a:spcAft>
              <a:buClr>
                <a:schemeClr val="accent1"/>
              </a:buClr>
              <a:buSzPts val="15000"/>
              <a:buNone/>
              <a:defRPr sz="15000">
                <a:solidFill>
                  <a:schemeClr val="accent1"/>
                </a:solidFill>
              </a:defRPr>
            </a:lvl6pPr>
            <a:lvl7pPr lvl="6">
              <a:spcBef>
                <a:spcPts val="0"/>
              </a:spcBef>
              <a:spcAft>
                <a:spcPts val="0"/>
              </a:spcAft>
              <a:buClr>
                <a:schemeClr val="accent1"/>
              </a:buClr>
              <a:buSzPts val="15000"/>
              <a:buNone/>
              <a:defRPr sz="15000">
                <a:solidFill>
                  <a:schemeClr val="accent1"/>
                </a:solidFill>
              </a:defRPr>
            </a:lvl7pPr>
            <a:lvl8pPr lvl="7">
              <a:spcBef>
                <a:spcPts val="0"/>
              </a:spcBef>
              <a:spcAft>
                <a:spcPts val="0"/>
              </a:spcAft>
              <a:buClr>
                <a:schemeClr val="accent1"/>
              </a:buClr>
              <a:buSzPts val="15000"/>
              <a:buNone/>
              <a:defRPr sz="15000">
                <a:solidFill>
                  <a:schemeClr val="accent1"/>
                </a:solidFill>
              </a:defRPr>
            </a:lvl8pPr>
            <a:lvl9pPr lvl="8">
              <a:spcBef>
                <a:spcPts val="0"/>
              </a:spcBef>
              <a:spcAft>
                <a:spcPts val="0"/>
              </a:spcAft>
              <a:buClr>
                <a:schemeClr val="accent1"/>
              </a:buClr>
              <a:buSzPts val="15000"/>
              <a:buNone/>
              <a:defRPr sz="15000">
                <a:solidFill>
                  <a:schemeClr val="accent1"/>
                </a:solidFill>
              </a:defRPr>
            </a:lvl9pPr>
          </a:lstStyle>
          <a:p/>
        </p:txBody>
      </p:sp>
      <p:sp>
        <p:nvSpPr>
          <p:cNvPr id="13" name="Google Shape;13;p2"/>
          <p:cNvSpPr txBox="1"/>
          <p:nvPr>
            <p:ph idx="1" type="subTitle"/>
          </p:nvPr>
        </p:nvSpPr>
        <p:spPr>
          <a:xfrm>
            <a:off x="1211102" y="22848946"/>
            <a:ext cx="19177800" cy="4685100"/>
          </a:xfrm>
          <a:prstGeom prst="rect">
            <a:avLst/>
          </a:prstGeom>
        </p:spPr>
        <p:txBody>
          <a:bodyPr anchorCtr="0" anchor="t" bIns="326075" lIns="326075" spcFirstLastPara="1" rIns="326075" wrap="square" tIns="326075">
            <a:noAutofit/>
          </a:bodyPr>
          <a:lstStyle>
            <a:lvl1pPr lvl="0">
              <a:lnSpc>
                <a:spcPct val="100000"/>
              </a:lnSpc>
              <a:spcBef>
                <a:spcPts val="0"/>
              </a:spcBef>
              <a:spcAft>
                <a:spcPts val="0"/>
              </a:spcAft>
              <a:buClr>
                <a:schemeClr val="accent2"/>
              </a:buClr>
              <a:buSzPts val="8500"/>
              <a:buNone/>
              <a:defRPr sz="8500">
                <a:solidFill>
                  <a:schemeClr val="accent2"/>
                </a:solidFill>
              </a:defRPr>
            </a:lvl1pPr>
            <a:lvl2pPr lvl="1">
              <a:lnSpc>
                <a:spcPct val="100000"/>
              </a:lnSpc>
              <a:spcBef>
                <a:spcPts val="0"/>
              </a:spcBef>
              <a:spcAft>
                <a:spcPts val="0"/>
              </a:spcAft>
              <a:buClr>
                <a:schemeClr val="accent2"/>
              </a:buClr>
              <a:buSzPts val="8500"/>
              <a:buNone/>
              <a:defRPr sz="8500">
                <a:solidFill>
                  <a:schemeClr val="accent2"/>
                </a:solidFill>
              </a:defRPr>
            </a:lvl2pPr>
            <a:lvl3pPr lvl="2">
              <a:lnSpc>
                <a:spcPct val="100000"/>
              </a:lnSpc>
              <a:spcBef>
                <a:spcPts val="0"/>
              </a:spcBef>
              <a:spcAft>
                <a:spcPts val="0"/>
              </a:spcAft>
              <a:buClr>
                <a:schemeClr val="accent2"/>
              </a:buClr>
              <a:buSzPts val="8500"/>
              <a:buNone/>
              <a:defRPr sz="8500">
                <a:solidFill>
                  <a:schemeClr val="accent2"/>
                </a:solidFill>
              </a:defRPr>
            </a:lvl3pPr>
            <a:lvl4pPr lvl="3">
              <a:lnSpc>
                <a:spcPct val="100000"/>
              </a:lnSpc>
              <a:spcBef>
                <a:spcPts val="0"/>
              </a:spcBef>
              <a:spcAft>
                <a:spcPts val="0"/>
              </a:spcAft>
              <a:buClr>
                <a:schemeClr val="accent2"/>
              </a:buClr>
              <a:buSzPts val="8500"/>
              <a:buNone/>
              <a:defRPr sz="8500">
                <a:solidFill>
                  <a:schemeClr val="accent2"/>
                </a:solidFill>
              </a:defRPr>
            </a:lvl4pPr>
            <a:lvl5pPr lvl="4">
              <a:lnSpc>
                <a:spcPct val="100000"/>
              </a:lnSpc>
              <a:spcBef>
                <a:spcPts val="0"/>
              </a:spcBef>
              <a:spcAft>
                <a:spcPts val="0"/>
              </a:spcAft>
              <a:buClr>
                <a:schemeClr val="accent2"/>
              </a:buClr>
              <a:buSzPts val="8500"/>
              <a:buNone/>
              <a:defRPr sz="8500">
                <a:solidFill>
                  <a:schemeClr val="accent2"/>
                </a:solidFill>
              </a:defRPr>
            </a:lvl5pPr>
            <a:lvl6pPr lvl="5">
              <a:lnSpc>
                <a:spcPct val="100000"/>
              </a:lnSpc>
              <a:spcBef>
                <a:spcPts val="0"/>
              </a:spcBef>
              <a:spcAft>
                <a:spcPts val="0"/>
              </a:spcAft>
              <a:buClr>
                <a:schemeClr val="accent2"/>
              </a:buClr>
              <a:buSzPts val="8500"/>
              <a:buNone/>
              <a:defRPr sz="8500">
                <a:solidFill>
                  <a:schemeClr val="accent2"/>
                </a:solidFill>
              </a:defRPr>
            </a:lvl6pPr>
            <a:lvl7pPr lvl="6">
              <a:lnSpc>
                <a:spcPct val="100000"/>
              </a:lnSpc>
              <a:spcBef>
                <a:spcPts val="0"/>
              </a:spcBef>
              <a:spcAft>
                <a:spcPts val="0"/>
              </a:spcAft>
              <a:buClr>
                <a:schemeClr val="accent2"/>
              </a:buClr>
              <a:buSzPts val="8500"/>
              <a:buNone/>
              <a:defRPr sz="8500">
                <a:solidFill>
                  <a:schemeClr val="accent2"/>
                </a:solidFill>
              </a:defRPr>
            </a:lvl7pPr>
            <a:lvl8pPr lvl="7">
              <a:lnSpc>
                <a:spcPct val="100000"/>
              </a:lnSpc>
              <a:spcBef>
                <a:spcPts val="0"/>
              </a:spcBef>
              <a:spcAft>
                <a:spcPts val="0"/>
              </a:spcAft>
              <a:buClr>
                <a:schemeClr val="accent2"/>
              </a:buClr>
              <a:buSzPts val="8500"/>
              <a:buNone/>
              <a:defRPr sz="8500">
                <a:solidFill>
                  <a:schemeClr val="accent2"/>
                </a:solidFill>
              </a:defRPr>
            </a:lvl8pPr>
            <a:lvl9pPr lvl="8">
              <a:lnSpc>
                <a:spcPct val="100000"/>
              </a:lnSpc>
              <a:spcBef>
                <a:spcPts val="0"/>
              </a:spcBef>
              <a:spcAft>
                <a:spcPts val="0"/>
              </a:spcAft>
              <a:buClr>
                <a:schemeClr val="accent2"/>
              </a:buClr>
              <a:buSzPts val="8500"/>
              <a:buNone/>
              <a:defRPr sz="8500">
                <a:solidFill>
                  <a:schemeClr val="accent2"/>
                </a:solidFill>
              </a:defRPr>
            </a:lvl9pPr>
          </a:lstStyle>
          <a:p/>
        </p:txBody>
      </p:sp>
      <p:sp>
        <p:nvSpPr>
          <p:cNvPr id="14" name="Google Shape;14;p2"/>
          <p:cNvSpPr txBox="1"/>
          <p:nvPr>
            <p:ph idx="12" type="sldNum"/>
          </p:nvPr>
        </p:nvSpPr>
        <p:spPr>
          <a:xfrm>
            <a:off x="20013680" y="27742672"/>
            <a:ext cx="1296300" cy="2341800"/>
          </a:xfrm>
          <a:prstGeom prst="rect">
            <a:avLst/>
          </a:prstGeom>
        </p:spPr>
        <p:txBody>
          <a:bodyPr anchorCtr="0" anchor="ctr" bIns="326075" lIns="326075" spcFirstLastPara="1" rIns="326075" wrap="square" tIns="32607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736299" y="6185144"/>
            <a:ext cx="20127300" cy="12531000"/>
          </a:xfrm>
          <a:prstGeom prst="rect">
            <a:avLst/>
          </a:prstGeom>
        </p:spPr>
        <p:txBody>
          <a:bodyPr anchorCtr="0" anchor="b" bIns="326075" lIns="326075" spcFirstLastPara="1" rIns="326075" wrap="square" tIns="326075">
            <a:noAutofit/>
          </a:bodyPr>
          <a:lstStyle>
            <a:lvl1pPr lvl="0" algn="ctr">
              <a:spcBef>
                <a:spcPts val="0"/>
              </a:spcBef>
              <a:spcAft>
                <a:spcPts val="0"/>
              </a:spcAft>
              <a:buSzPts val="49900"/>
              <a:buNone/>
              <a:defRPr b="1" sz="49900"/>
            </a:lvl1pPr>
            <a:lvl2pPr lvl="1" algn="ctr">
              <a:spcBef>
                <a:spcPts val="0"/>
              </a:spcBef>
              <a:spcAft>
                <a:spcPts val="0"/>
              </a:spcAft>
              <a:buSzPts val="49900"/>
              <a:buNone/>
              <a:defRPr b="1" sz="49900"/>
            </a:lvl2pPr>
            <a:lvl3pPr lvl="2" algn="ctr">
              <a:spcBef>
                <a:spcPts val="0"/>
              </a:spcBef>
              <a:spcAft>
                <a:spcPts val="0"/>
              </a:spcAft>
              <a:buSzPts val="49900"/>
              <a:buNone/>
              <a:defRPr b="1" sz="49900"/>
            </a:lvl3pPr>
            <a:lvl4pPr lvl="3" algn="ctr">
              <a:spcBef>
                <a:spcPts val="0"/>
              </a:spcBef>
              <a:spcAft>
                <a:spcPts val="0"/>
              </a:spcAft>
              <a:buSzPts val="49900"/>
              <a:buNone/>
              <a:defRPr b="1" sz="49900"/>
            </a:lvl4pPr>
            <a:lvl5pPr lvl="4" algn="ctr">
              <a:spcBef>
                <a:spcPts val="0"/>
              </a:spcBef>
              <a:spcAft>
                <a:spcPts val="0"/>
              </a:spcAft>
              <a:buSzPts val="49900"/>
              <a:buNone/>
              <a:defRPr b="1" sz="49900"/>
            </a:lvl5pPr>
            <a:lvl6pPr lvl="5" algn="ctr">
              <a:spcBef>
                <a:spcPts val="0"/>
              </a:spcBef>
              <a:spcAft>
                <a:spcPts val="0"/>
              </a:spcAft>
              <a:buSzPts val="49900"/>
              <a:buNone/>
              <a:defRPr b="1" sz="49900"/>
            </a:lvl6pPr>
            <a:lvl7pPr lvl="6" algn="ctr">
              <a:spcBef>
                <a:spcPts val="0"/>
              </a:spcBef>
              <a:spcAft>
                <a:spcPts val="0"/>
              </a:spcAft>
              <a:buSzPts val="49900"/>
              <a:buNone/>
              <a:defRPr b="1" sz="49900"/>
            </a:lvl7pPr>
            <a:lvl8pPr lvl="7" algn="ctr">
              <a:spcBef>
                <a:spcPts val="0"/>
              </a:spcBef>
              <a:spcAft>
                <a:spcPts val="0"/>
              </a:spcAft>
              <a:buSzPts val="49900"/>
              <a:buNone/>
              <a:defRPr b="1" sz="49900"/>
            </a:lvl8pPr>
            <a:lvl9pPr lvl="8" algn="ctr">
              <a:spcBef>
                <a:spcPts val="0"/>
              </a:spcBef>
              <a:spcAft>
                <a:spcPts val="0"/>
              </a:spcAft>
              <a:buSzPts val="49900"/>
              <a:buNone/>
              <a:defRPr b="1" sz="49900"/>
            </a:lvl9pPr>
          </a:lstStyle>
          <a:p>
            <a:r>
              <a:t>xx%</a:t>
            </a:r>
          </a:p>
        </p:txBody>
      </p:sp>
      <p:sp>
        <p:nvSpPr>
          <p:cNvPr id="51" name="Google Shape;51;p11"/>
          <p:cNvSpPr txBox="1"/>
          <p:nvPr>
            <p:ph idx="1" type="body"/>
          </p:nvPr>
        </p:nvSpPr>
        <p:spPr>
          <a:xfrm>
            <a:off x="736299" y="19206728"/>
            <a:ext cx="20127300" cy="7738800"/>
          </a:xfrm>
          <a:prstGeom prst="rect">
            <a:avLst/>
          </a:prstGeom>
        </p:spPr>
        <p:txBody>
          <a:bodyPr anchorCtr="0" anchor="t" bIns="326075" lIns="326075" spcFirstLastPara="1" rIns="326075" wrap="square" tIns="326075">
            <a:noAutofit/>
          </a:bodyPr>
          <a:lstStyle>
            <a:lvl1pPr indent="-635000" lvl="0" marL="457200" algn="ctr">
              <a:spcBef>
                <a:spcPts val="0"/>
              </a:spcBef>
              <a:spcAft>
                <a:spcPts val="0"/>
              </a:spcAft>
              <a:buSzPts val="6400"/>
              <a:buChar char="●"/>
              <a:defRPr/>
            </a:lvl1pPr>
            <a:lvl2pPr indent="-546100" lvl="1" marL="914400" algn="ctr">
              <a:spcBef>
                <a:spcPts val="5700"/>
              </a:spcBef>
              <a:spcAft>
                <a:spcPts val="0"/>
              </a:spcAft>
              <a:buSzPts val="5000"/>
              <a:buChar char="○"/>
              <a:defRPr/>
            </a:lvl2pPr>
            <a:lvl3pPr indent="-546100" lvl="2" marL="1371600" algn="ctr">
              <a:spcBef>
                <a:spcPts val="5700"/>
              </a:spcBef>
              <a:spcAft>
                <a:spcPts val="0"/>
              </a:spcAft>
              <a:buSzPts val="5000"/>
              <a:buChar char="■"/>
              <a:defRPr/>
            </a:lvl3pPr>
            <a:lvl4pPr indent="-546100" lvl="3" marL="1828800" algn="ctr">
              <a:spcBef>
                <a:spcPts val="5700"/>
              </a:spcBef>
              <a:spcAft>
                <a:spcPts val="0"/>
              </a:spcAft>
              <a:buSzPts val="5000"/>
              <a:buChar char="●"/>
              <a:defRPr/>
            </a:lvl4pPr>
            <a:lvl5pPr indent="-546100" lvl="4" marL="2286000" algn="ctr">
              <a:spcBef>
                <a:spcPts val="5700"/>
              </a:spcBef>
              <a:spcAft>
                <a:spcPts val="0"/>
              </a:spcAft>
              <a:buSzPts val="5000"/>
              <a:buChar char="○"/>
              <a:defRPr/>
            </a:lvl5pPr>
            <a:lvl6pPr indent="-546100" lvl="5" marL="2743200" algn="ctr">
              <a:spcBef>
                <a:spcPts val="5700"/>
              </a:spcBef>
              <a:spcAft>
                <a:spcPts val="0"/>
              </a:spcAft>
              <a:buSzPts val="5000"/>
              <a:buChar char="■"/>
              <a:defRPr/>
            </a:lvl6pPr>
            <a:lvl7pPr indent="-546100" lvl="6" marL="3200400" algn="ctr">
              <a:spcBef>
                <a:spcPts val="5700"/>
              </a:spcBef>
              <a:spcAft>
                <a:spcPts val="0"/>
              </a:spcAft>
              <a:buSzPts val="5000"/>
              <a:buChar char="●"/>
              <a:defRPr/>
            </a:lvl7pPr>
            <a:lvl8pPr indent="-546100" lvl="7" marL="3657600" algn="ctr">
              <a:spcBef>
                <a:spcPts val="5700"/>
              </a:spcBef>
              <a:spcAft>
                <a:spcPts val="0"/>
              </a:spcAft>
              <a:buSzPts val="5000"/>
              <a:buChar char="○"/>
              <a:defRPr/>
            </a:lvl8pPr>
            <a:lvl9pPr indent="-546100" lvl="8" marL="4114800" algn="ctr">
              <a:spcBef>
                <a:spcPts val="5700"/>
              </a:spcBef>
              <a:spcAft>
                <a:spcPts val="5700"/>
              </a:spcAft>
              <a:buSzPts val="5000"/>
              <a:buChar char="■"/>
              <a:defRPr/>
            </a:lvl9pPr>
          </a:lstStyle>
          <a:p/>
        </p:txBody>
      </p:sp>
      <p:sp>
        <p:nvSpPr>
          <p:cNvPr id="52" name="Google Shape;52;p11"/>
          <p:cNvSpPr txBox="1"/>
          <p:nvPr>
            <p:ph idx="12" type="sldNum"/>
          </p:nvPr>
        </p:nvSpPr>
        <p:spPr>
          <a:xfrm>
            <a:off x="20013680" y="27742672"/>
            <a:ext cx="1296300" cy="2341800"/>
          </a:xfrm>
          <a:prstGeom prst="rect">
            <a:avLst/>
          </a:prstGeom>
        </p:spPr>
        <p:txBody>
          <a:bodyPr anchorCtr="0" anchor="ctr" bIns="326075" lIns="326075" spcFirstLastPara="1" rIns="326075" wrap="square" tIns="3260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20013680" y="27742672"/>
            <a:ext cx="1296300" cy="2341800"/>
          </a:xfrm>
          <a:prstGeom prst="rect">
            <a:avLst/>
          </a:prstGeom>
        </p:spPr>
        <p:txBody>
          <a:bodyPr anchorCtr="0" anchor="ctr" bIns="326075" lIns="326075" spcFirstLastPara="1" rIns="326075" wrap="square" tIns="3260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1516380" y="21402450"/>
            <a:ext cx="9219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1211102" y="11263727"/>
            <a:ext cx="19177800" cy="9059700"/>
          </a:xfrm>
          <a:prstGeom prst="rect">
            <a:avLst/>
          </a:prstGeom>
        </p:spPr>
        <p:txBody>
          <a:bodyPr anchorCtr="0" anchor="b" bIns="326075" lIns="326075" spcFirstLastPara="1" rIns="326075" wrap="square" tIns="326075">
            <a:noAutofit/>
          </a:bodyPr>
          <a:lstStyle>
            <a:lvl1pPr lvl="0">
              <a:spcBef>
                <a:spcPts val="0"/>
              </a:spcBef>
              <a:spcAft>
                <a:spcPts val="0"/>
              </a:spcAft>
              <a:buClr>
                <a:schemeClr val="accent1"/>
              </a:buClr>
              <a:buSzPts val="21400"/>
              <a:buNone/>
              <a:defRPr sz="21400">
                <a:solidFill>
                  <a:schemeClr val="accent1"/>
                </a:solidFill>
              </a:defRPr>
            </a:lvl1pPr>
            <a:lvl2pPr lvl="1">
              <a:spcBef>
                <a:spcPts val="0"/>
              </a:spcBef>
              <a:spcAft>
                <a:spcPts val="0"/>
              </a:spcAft>
              <a:buClr>
                <a:schemeClr val="accent1"/>
              </a:buClr>
              <a:buSzPts val="21400"/>
              <a:buNone/>
              <a:defRPr sz="21400">
                <a:solidFill>
                  <a:schemeClr val="accent1"/>
                </a:solidFill>
              </a:defRPr>
            </a:lvl2pPr>
            <a:lvl3pPr lvl="2">
              <a:spcBef>
                <a:spcPts val="0"/>
              </a:spcBef>
              <a:spcAft>
                <a:spcPts val="0"/>
              </a:spcAft>
              <a:buClr>
                <a:schemeClr val="accent1"/>
              </a:buClr>
              <a:buSzPts val="21400"/>
              <a:buNone/>
              <a:defRPr sz="21400">
                <a:solidFill>
                  <a:schemeClr val="accent1"/>
                </a:solidFill>
              </a:defRPr>
            </a:lvl3pPr>
            <a:lvl4pPr lvl="3">
              <a:spcBef>
                <a:spcPts val="0"/>
              </a:spcBef>
              <a:spcAft>
                <a:spcPts val="0"/>
              </a:spcAft>
              <a:buClr>
                <a:schemeClr val="accent1"/>
              </a:buClr>
              <a:buSzPts val="21400"/>
              <a:buNone/>
              <a:defRPr sz="21400">
                <a:solidFill>
                  <a:schemeClr val="accent1"/>
                </a:solidFill>
              </a:defRPr>
            </a:lvl4pPr>
            <a:lvl5pPr lvl="4">
              <a:spcBef>
                <a:spcPts val="0"/>
              </a:spcBef>
              <a:spcAft>
                <a:spcPts val="0"/>
              </a:spcAft>
              <a:buClr>
                <a:schemeClr val="accent1"/>
              </a:buClr>
              <a:buSzPts val="21400"/>
              <a:buNone/>
              <a:defRPr sz="21400">
                <a:solidFill>
                  <a:schemeClr val="accent1"/>
                </a:solidFill>
              </a:defRPr>
            </a:lvl5pPr>
            <a:lvl6pPr lvl="5">
              <a:spcBef>
                <a:spcPts val="0"/>
              </a:spcBef>
              <a:spcAft>
                <a:spcPts val="0"/>
              </a:spcAft>
              <a:buClr>
                <a:schemeClr val="accent1"/>
              </a:buClr>
              <a:buSzPts val="21400"/>
              <a:buNone/>
              <a:defRPr sz="21400">
                <a:solidFill>
                  <a:schemeClr val="accent1"/>
                </a:solidFill>
              </a:defRPr>
            </a:lvl6pPr>
            <a:lvl7pPr lvl="6">
              <a:spcBef>
                <a:spcPts val="0"/>
              </a:spcBef>
              <a:spcAft>
                <a:spcPts val="0"/>
              </a:spcAft>
              <a:buClr>
                <a:schemeClr val="accent1"/>
              </a:buClr>
              <a:buSzPts val="21400"/>
              <a:buNone/>
              <a:defRPr sz="21400">
                <a:solidFill>
                  <a:schemeClr val="accent1"/>
                </a:solidFill>
              </a:defRPr>
            </a:lvl7pPr>
            <a:lvl8pPr lvl="7">
              <a:spcBef>
                <a:spcPts val="0"/>
              </a:spcBef>
              <a:spcAft>
                <a:spcPts val="0"/>
              </a:spcAft>
              <a:buClr>
                <a:schemeClr val="accent1"/>
              </a:buClr>
              <a:buSzPts val="21400"/>
              <a:buNone/>
              <a:defRPr sz="21400">
                <a:solidFill>
                  <a:schemeClr val="accent1"/>
                </a:solidFill>
              </a:defRPr>
            </a:lvl8pPr>
            <a:lvl9pPr lvl="8">
              <a:spcBef>
                <a:spcPts val="0"/>
              </a:spcBef>
              <a:spcAft>
                <a:spcPts val="0"/>
              </a:spcAft>
              <a:buClr>
                <a:schemeClr val="accent1"/>
              </a:buClr>
              <a:buSzPts val="21400"/>
              <a:buNone/>
              <a:defRPr sz="21400">
                <a:solidFill>
                  <a:schemeClr val="accent1"/>
                </a:solidFill>
              </a:defRPr>
            </a:lvl9pPr>
          </a:lstStyle>
          <a:p/>
        </p:txBody>
      </p:sp>
      <p:sp>
        <p:nvSpPr>
          <p:cNvPr id="18" name="Google Shape;18;p3"/>
          <p:cNvSpPr txBox="1"/>
          <p:nvPr>
            <p:ph idx="12" type="sldNum"/>
          </p:nvPr>
        </p:nvSpPr>
        <p:spPr>
          <a:xfrm>
            <a:off x="20013680" y="27742672"/>
            <a:ext cx="1296300" cy="2341800"/>
          </a:xfrm>
          <a:prstGeom prst="rect">
            <a:avLst/>
          </a:prstGeom>
        </p:spPr>
        <p:txBody>
          <a:bodyPr anchorCtr="0" anchor="ctr" bIns="326075" lIns="326075" spcFirstLastPara="1" rIns="326075" wrap="square" tIns="32607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30018163"/>
            <a:ext cx="21600000" cy="582000"/>
          </a:xfrm>
          <a:prstGeom prst="rect">
            <a:avLst/>
          </a:prstGeom>
          <a:solidFill>
            <a:schemeClr val="lt2"/>
          </a:solidFill>
          <a:ln>
            <a:noFill/>
          </a:ln>
        </p:spPr>
        <p:txBody>
          <a:bodyPr anchorCtr="0" anchor="ctr" bIns="326075" lIns="326075" spcFirstLastPara="1" rIns="326075" wrap="square" tIns="32607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736299" y="2647568"/>
            <a:ext cx="20127300" cy="3648000"/>
          </a:xfrm>
          <a:prstGeom prst="rect">
            <a:avLst/>
          </a:prstGeom>
        </p:spPr>
        <p:txBody>
          <a:bodyPr anchorCtr="0" anchor="t" bIns="326075" lIns="326075" spcFirstLastPara="1" rIns="326075" wrap="square" tIns="326075">
            <a:no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p:txBody>
      </p:sp>
      <p:sp>
        <p:nvSpPr>
          <p:cNvPr id="22" name="Google Shape;22;p4"/>
          <p:cNvSpPr txBox="1"/>
          <p:nvPr>
            <p:ph idx="1" type="body"/>
          </p:nvPr>
        </p:nvSpPr>
        <p:spPr>
          <a:xfrm>
            <a:off x="736299" y="6970149"/>
            <a:ext cx="20127300" cy="20210700"/>
          </a:xfrm>
          <a:prstGeom prst="rect">
            <a:avLst/>
          </a:prstGeom>
        </p:spPr>
        <p:txBody>
          <a:bodyPr anchorCtr="0" anchor="t" bIns="326075" lIns="326075" spcFirstLastPara="1" rIns="326075" wrap="square" tIns="326075">
            <a:noAutofit/>
          </a:bodyPr>
          <a:lstStyle>
            <a:lvl1pPr indent="-635000" lvl="0" marL="457200">
              <a:spcBef>
                <a:spcPts val="0"/>
              </a:spcBef>
              <a:spcAft>
                <a:spcPts val="0"/>
              </a:spcAft>
              <a:buSzPts val="6400"/>
              <a:buChar char="●"/>
              <a:defRPr/>
            </a:lvl1pPr>
            <a:lvl2pPr indent="-546100" lvl="1" marL="914400">
              <a:spcBef>
                <a:spcPts val="5700"/>
              </a:spcBef>
              <a:spcAft>
                <a:spcPts val="0"/>
              </a:spcAft>
              <a:buSzPts val="5000"/>
              <a:buChar char="○"/>
              <a:defRPr/>
            </a:lvl2pPr>
            <a:lvl3pPr indent="-546100" lvl="2" marL="1371600">
              <a:spcBef>
                <a:spcPts val="5700"/>
              </a:spcBef>
              <a:spcAft>
                <a:spcPts val="0"/>
              </a:spcAft>
              <a:buSzPts val="5000"/>
              <a:buChar char="■"/>
              <a:defRPr/>
            </a:lvl3pPr>
            <a:lvl4pPr indent="-546100" lvl="3" marL="1828800">
              <a:spcBef>
                <a:spcPts val="5700"/>
              </a:spcBef>
              <a:spcAft>
                <a:spcPts val="0"/>
              </a:spcAft>
              <a:buSzPts val="5000"/>
              <a:buChar char="●"/>
              <a:defRPr/>
            </a:lvl4pPr>
            <a:lvl5pPr indent="-546100" lvl="4" marL="2286000">
              <a:spcBef>
                <a:spcPts val="5700"/>
              </a:spcBef>
              <a:spcAft>
                <a:spcPts val="0"/>
              </a:spcAft>
              <a:buSzPts val="5000"/>
              <a:buChar char="○"/>
              <a:defRPr/>
            </a:lvl5pPr>
            <a:lvl6pPr indent="-546100" lvl="5" marL="2743200">
              <a:spcBef>
                <a:spcPts val="5700"/>
              </a:spcBef>
              <a:spcAft>
                <a:spcPts val="0"/>
              </a:spcAft>
              <a:buSzPts val="5000"/>
              <a:buChar char="■"/>
              <a:defRPr/>
            </a:lvl6pPr>
            <a:lvl7pPr indent="-546100" lvl="6" marL="3200400">
              <a:spcBef>
                <a:spcPts val="5700"/>
              </a:spcBef>
              <a:spcAft>
                <a:spcPts val="0"/>
              </a:spcAft>
              <a:buSzPts val="5000"/>
              <a:buChar char="●"/>
              <a:defRPr/>
            </a:lvl7pPr>
            <a:lvl8pPr indent="-546100" lvl="7" marL="3657600">
              <a:spcBef>
                <a:spcPts val="5700"/>
              </a:spcBef>
              <a:spcAft>
                <a:spcPts val="0"/>
              </a:spcAft>
              <a:buSzPts val="5000"/>
              <a:buChar char="○"/>
              <a:defRPr/>
            </a:lvl8pPr>
            <a:lvl9pPr indent="-546100" lvl="8" marL="4114800">
              <a:spcBef>
                <a:spcPts val="5700"/>
              </a:spcBef>
              <a:spcAft>
                <a:spcPts val="5700"/>
              </a:spcAft>
              <a:buSzPts val="5000"/>
              <a:buChar char="■"/>
              <a:defRPr/>
            </a:lvl9pPr>
          </a:lstStyle>
          <a:p/>
        </p:txBody>
      </p:sp>
      <p:sp>
        <p:nvSpPr>
          <p:cNvPr id="23" name="Google Shape;23;p4"/>
          <p:cNvSpPr txBox="1"/>
          <p:nvPr>
            <p:ph idx="12" type="sldNum"/>
          </p:nvPr>
        </p:nvSpPr>
        <p:spPr>
          <a:xfrm>
            <a:off x="20013680" y="27742672"/>
            <a:ext cx="1296300" cy="2341800"/>
          </a:xfrm>
          <a:prstGeom prst="rect">
            <a:avLst/>
          </a:prstGeom>
        </p:spPr>
        <p:txBody>
          <a:bodyPr anchorCtr="0" anchor="ctr" bIns="326075" lIns="326075" spcFirstLastPara="1" rIns="326075" wrap="square" tIns="3260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736299" y="2647568"/>
            <a:ext cx="20127300" cy="3648000"/>
          </a:xfrm>
          <a:prstGeom prst="rect">
            <a:avLst/>
          </a:prstGeom>
        </p:spPr>
        <p:txBody>
          <a:bodyPr anchorCtr="0" anchor="t" bIns="326075" lIns="326075" spcFirstLastPara="1" rIns="326075" wrap="square" tIns="326075">
            <a:no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p:txBody>
      </p:sp>
      <p:sp>
        <p:nvSpPr>
          <p:cNvPr id="26" name="Google Shape;26;p5"/>
          <p:cNvSpPr txBox="1"/>
          <p:nvPr>
            <p:ph idx="1" type="body"/>
          </p:nvPr>
        </p:nvSpPr>
        <p:spPr>
          <a:xfrm>
            <a:off x="736299" y="6970595"/>
            <a:ext cx="9448500" cy="20210700"/>
          </a:xfrm>
          <a:prstGeom prst="rect">
            <a:avLst/>
          </a:prstGeom>
        </p:spPr>
        <p:txBody>
          <a:bodyPr anchorCtr="0" anchor="t" bIns="326075" lIns="326075" spcFirstLastPara="1" rIns="326075" wrap="square" tIns="326075">
            <a:noAutofit/>
          </a:bodyPr>
          <a:lstStyle>
            <a:lvl1pPr indent="-546100" lvl="0" marL="457200">
              <a:spcBef>
                <a:spcPts val="0"/>
              </a:spcBef>
              <a:spcAft>
                <a:spcPts val="0"/>
              </a:spcAft>
              <a:buSzPts val="5000"/>
              <a:buChar char="●"/>
              <a:defRPr sz="5000"/>
            </a:lvl1pPr>
            <a:lvl2pPr indent="-501650" lvl="1" marL="914400">
              <a:spcBef>
                <a:spcPts val="5700"/>
              </a:spcBef>
              <a:spcAft>
                <a:spcPts val="0"/>
              </a:spcAft>
              <a:buSzPts val="4300"/>
              <a:buChar char="○"/>
              <a:defRPr sz="4300"/>
            </a:lvl2pPr>
            <a:lvl3pPr indent="-501650" lvl="2" marL="1371600">
              <a:spcBef>
                <a:spcPts val="5700"/>
              </a:spcBef>
              <a:spcAft>
                <a:spcPts val="0"/>
              </a:spcAft>
              <a:buSzPts val="4300"/>
              <a:buChar char="■"/>
              <a:defRPr sz="4300"/>
            </a:lvl3pPr>
            <a:lvl4pPr indent="-501650" lvl="3" marL="1828800">
              <a:spcBef>
                <a:spcPts val="5700"/>
              </a:spcBef>
              <a:spcAft>
                <a:spcPts val="0"/>
              </a:spcAft>
              <a:buSzPts val="4300"/>
              <a:buChar char="●"/>
              <a:defRPr sz="4300"/>
            </a:lvl4pPr>
            <a:lvl5pPr indent="-501650" lvl="4" marL="2286000">
              <a:spcBef>
                <a:spcPts val="5700"/>
              </a:spcBef>
              <a:spcAft>
                <a:spcPts val="0"/>
              </a:spcAft>
              <a:buSzPts val="4300"/>
              <a:buChar char="○"/>
              <a:defRPr sz="4300"/>
            </a:lvl5pPr>
            <a:lvl6pPr indent="-501650" lvl="5" marL="2743200">
              <a:spcBef>
                <a:spcPts val="5700"/>
              </a:spcBef>
              <a:spcAft>
                <a:spcPts val="0"/>
              </a:spcAft>
              <a:buSzPts val="4300"/>
              <a:buChar char="■"/>
              <a:defRPr sz="4300"/>
            </a:lvl6pPr>
            <a:lvl7pPr indent="-501650" lvl="6" marL="3200400">
              <a:spcBef>
                <a:spcPts val="5700"/>
              </a:spcBef>
              <a:spcAft>
                <a:spcPts val="0"/>
              </a:spcAft>
              <a:buSzPts val="4300"/>
              <a:buChar char="●"/>
              <a:defRPr sz="4300"/>
            </a:lvl7pPr>
            <a:lvl8pPr indent="-501650" lvl="7" marL="3657600">
              <a:spcBef>
                <a:spcPts val="5700"/>
              </a:spcBef>
              <a:spcAft>
                <a:spcPts val="0"/>
              </a:spcAft>
              <a:buSzPts val="4300"/>
              <a:buChar char="○"/>
              <a:defRPr sz="4300"/>
            </a:lvl8pPr>
            <a:lvl9pPr indent="-501650" lvl="8" marL="4114800">
              <a:spcBef>
                <a:spcPts val="5700"/>
              </a:spcBef>
              <a:spcAft>
                <a:spcPts val="5700"/>
              </a:spcAft>
              <a:buSzPts val="4300"/>
              <a:buChar char="■"/>
              <a:defRPr sz="4300"/>
            </a:lvl9pPr>
          </a:lstStyle>
          <a:p/>
        </p:txBody>
      </p:sp>
      <p:sp>
        <p:nvSpPr>
          <p:cNvPr id="27" name="Google Shape;27;p5"/>
          <p:cNvSpPr txBox="1"/>
          <p:nvPr>
            <p:ph idx="2" type="body"/>
          </p:nvPr>
        </p:nvSpPr>
        <p:spPr>
          <a:xfrm>
            <a:off x="11415118" y="6970595"/>
            <a:ext cx="9448500" cy="20210700"/>
          </a:xfrm>
          <a:prstGeom prst="rect">
            <a:avLst/>
          </a:prstGeom>
        </p:spPr>
        <p:txBody>
          <a:bodyPr anchorCtr="0" anchor="t" bIns="326075" lIns="326075" spcFirstLastPara="1" rIns="326075" wrap="square" tIns="326075">
            <a:noAutofit/>
          </a:bodyPr>
          <a:lstStyle>
            <a:lvl1pPr indent="-546100" lvl="0" marL="457200">
              <a:spcBef>
                <a:spcPts val="0"/>
              </a:spcBef>
              <a:spcAft>
                <a:spcPts val="0"/>
              </a:spcAft>
              <a:buSzPts val="5000"/>
              <a:buChar char="●"/>
              <a:defRPr sz="5000"/>
            </a:lvl1pPr>
            <a:lvl2pPr indent="-501650" lvl="1" marL="914400">
              <a:spcBef>
                <a:spcPts val="5700"/>
              </a:spcBef>
              <a:spcAft>
                <a:spcPts val="0"/>
              </a:spcAft>
              <a:buSzPts val="4300"/>
              <a:buChar char="○"/>
              <a:defRPr sz="4300"/>
            </a:lvl2pPr>
            <a:lvl3pPr indent="-501650" lvl="2" marL="1371600">
              <a:spcBef>
                <a:spcPts val="5700"/>
              </a:spcBef>
              <a:spcAft>
                <a:spcPts val="0"/>
              </a:spcAft>
              <a:buSzPts val="4300"/>
              <a:buChar char="■"/>
              <a:defRPr sz="4300"/>
            </a:lvl3pPr>
            <a:lvl4pPr indent="-501650" lvl="3" marL="1828800">
              <a:spcBef>
                <a:spcPts val="5700"/>
              </a:spcBef>
              <a:spcAft>
                <a:spcPts val="0"/>
              </a:spcAft>
              <a:buSzPts val="4300"/>
              <a:buChar char="●"/>
              <a:defRPr sz="4300"/>
            </a:lvl4pPr>
            <a:lvl5pPr indent="-501650" lvl="4" marL="2286000">
              <a:spcBef>
                <a:spcPts val="5700"/>
              </a:spcBef>
              <a:spcAft>
                <a:spcPts val="0"/>
              </a:spcAft>
              <a:buSzPts val="4300"/>
              <a:buChar char="○"/>
              <a:defRPr sz="4300"/>
            </a:lvl5pPr>
            <a:lvl6pPr indent="-501650" lvl="5" marL="2743200">
              <a:spcBef>
                <a:spcPts val="5700"/>
              </a:spcBef>
              <a:spcAft>
                <a:spcPts val="0"/>
              </a:spcAft>
              <a:buSzPts val="4300"/>
              <a:buChar char="■"/>
              <a:defRPr sz="4300"/>
            </a:lvl6pPr>
            <a:lvl7pPr indent="-501650" lvl="6" marL="3200400">
              <a:spcBef>
                <a:spcPts val="5700"/>
              </a:spcBef>
              <a:spcAft>
                <a:spcPts val="0"/>
              </a:spcAft>
              <a:buSzPts val="4300"/>
              <a:buChar char="●"/>
              <a:defRPr sz="4300"/>
            </a:lvl7pPr>
            <a:lvl8pPr indent="-501650" lvl="7" marL="3657600">
              <a:spcBef>
                <a:spcPts val="5700"/>
              </a:spcBef>
              <a:spcAft>
                <a:spcPts val="0"/>
              </a:spcAft>
              <a:buSzPts val="4300"/>
              <a:buChar char="○"/>
              <a:defRPr sz="4300"/>
            </a:lvl8pPr>
            <a:lvl9pPr indent="-501650" lvl="8" marL="4114800">
              <a:spcBef>
                <a:spcPts val="5700"/>
              </a:spcBef>
              <a:spcAft>
                <a:spcPts val="5700"/>
              </a:spcAft>
              <a:buSzPts val="4300"/>
              <a:buChar char="■"/>
              <a:defRPr sz="4300"/>
            </a:lvl9pPr>
          </a:lstStyle>
          <a:p/>
        </p:txBody>
      </p:sp>
      <p:sp>
        <p:nvSpPr>
          <p:cNvPr id="28" name="Google Shape;28;p5"/>
          <p:cNvSpPr txBox="1"/>
          <p:nvPr>
            <p:ph idx="12" type="sldNum"/>
          </p:nvPr>
        </p:nvSpPr>
        <p:spPr>
          <a:xfrm>
            <a:off x="20013680" y="27742672"/>
            <a:ext cx="1296300" cy="2341800"/>
          </a:xfrm>
          <a:prstGeom prst="rect">
            <a:avLst/>
          </a:prstGeom>
        </p:spPr>
        <p:txBody>
          <a:bodyPr anchorCtr="0" anchor="ctr" bIns="326075" lIns="326075" spcFirstLastPara="1" rIns="326075" wrap="square" tIns="3260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736299" y="2647568"/>
            <a:ext cx="20127300" cy="3648000"/>
          </a:xfrm>
          <a:prstGeom prst="rect">
            <a:avLst/>
          </a:prstGeom>
        </p:spPr>
        <p:txBody>
          <a:bodyPr anchorCtr="0" anchor="t" bIns="326075" lIns="326075" spcFirstLastPara="1" rIns="326075" wrap="square" tIns="326075">
            <a:no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p:txBody>
      </p:sp>
      <p:sp>
        <p:nvSpPr>
          <p:cNvPr id="31" name="Google Shape;31;p6"/>
          <p:cNvSpPr txBox="1"/>
          <p:nvPr>
            <p:ph idx="12" type="sldNum"/>
          </p:nvPr>
        </p:nvSpPr>
        <p:spPr>
          <a:xfrm>
            <a:off x="20013680" y="27742672"/>
            <a:ext cx="1296300" cy="2341800"/>
          </a:xfrm>
          <a:prstGeom prst="rect">
            <a:avLst/>
          </a:prstGeom>
        </p:spPr>
        <p:txBody>
          <a:bodyPr anchorCtr="0" anchor="ctr" bIns="326075" lIns="326075" spcFirstLastPara="1" rIns="326075" wrap="square" tIns="3260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736299" y="3305407"/>
            <a:ext cx="6633000" cy="4495800"/>
          </a:xfrm>
          <a:prstGeom prst="rect">
            <a:avLst/>
          </a:prstGeom>
        </p:spPr>
        <p:txBody>
          <a:bodyPr anchorCtr="0" anchor="b" bIns="326075" lIns="326075" spcFirstLastPara="1" rIns="326075" wrap="square" tIns="326075">
            <a:noAutofit/>
          </a:bodyPr>
          <a:lstStyle>
            <a:lvl1pPr lvl="0">
              <a:spcBef>
                <a:spcPts val="0"/>
              </a:spcBef>
              <a:spcAft>
                <a:spcPts val="0"/>
              </a:spcAft>
              <a:buSzPts val="8500"/>
              <a:buNone/>
              <a:defRPr sz="8500"/>
            </a:lvl1pPr>
            <a:lvl2pPr lvl="1">
              <a:spcBef>
                <a:spcPts val="0"/>
              </a:spcBef>
              <a:spcAft>
                <a:spcPts val="0"/>
              </a:spcAft>
              <a:buSzPts val="8500"/>
              <a:buNone/>
              <a:defRPr sz="8500"/>
            </a:lvl2pPr>
            <a:lvl3pPr lvl="2">
              <a:spcBef>
                <a:spcPts val="0"/>
              </a:spcBef>
              <a:spcAft>
                <a:spcPts val="0"/>
              </a:spcAft>
              <a:buSzPts val="8500"/>
              <a:buNone/>
              <a:defRPr sz="8500"/>
            </a:lvl3pPr>
            <a:lvl4pPr lvl="3">
              <a:spcBef>
                <a:spcPts val="0"/>
              </a:spcBef>
              <a:spcAft>
                <a:spcPts val="0"/>
              </a:spcAft>
              <a:buSzPts val="8500"/>
              <a:buNone/>
              <a:defRPr sz="8500"/>
            </a:lvl4pPr>
            <a:lvl5pPr lvl="4">
              <a:spcBef>
                <a:spcPts val="0"/>
              </a:spcBef>
              <a:spcAft>
                <a:spcPts val="0"/>
              </a:spcAft>
              <a:buSzPts val="8500"/>
              <a:buNone/>
              <a:defRPr sz="8500"/>
            </a:lvl5pPr>
            <a:lvl6pPr lvl="5">
              <a:spcBef>
                <a:spcPts val="0"/>
              </a:spcBef>
              <a:spcAft>
                <a:spcPts val="0"/>
              </a:spcAft>
              <a:buSzPts val="8500"/>
              <a:buNone/>
              <a:defRPr sz="8500"/>
            </a:lvl6pPr>
            <a:lvl7pPr lvl="6">
              <a:spcBef>
                <a:spcPts val="0"/>
              </a:spcBef>
              <a:spcAft>
                <a:spcPts val="0"/>
              </a:spcAft>
              <a:buSzPts val="8500"/>
              <a:buNone/>
              <a:defRPr sz="8500"/>
            </a:lvl7pPr>
            <a:lvl8pPr lvl="7">
              <a:spcBef>
                <a:spcPts val="0"/>
              </a:spcBef>
              <a:spcAft>
                <a:spcPts val="0"/>
              </a:spcAft>
              <a:buSzPts val="8500"/>
              <a:buNone/>
              <a:defRPr sz="8500"/>
            </a:lvl8pPr>
            <a:lvl9pPr lvl="8">
              <a:spcBef>
                <a:spcPts val="0"/>
              </a:spcBef>
              <a:spcAft>
                <a:spcPts val="0"/>
              </a:spcAft>
              <a:buSzPts val="8500"/>
              <a:buNone/>
              <a:defRPr sz="8500"/>
            </a:lvl9pPr>
          </a:lstStyle>
          <a:p/>
        </p:txBody>
      </p:sp>
      <p:sp>
        <p:nvSpPr>
          <p:cNvPr id="34" name="Google Shape;34;p7"/>
          <p:cNvSpPr txBox="1"/>
          <p:nvPr>
            <p:ph idx="1" type="body"/>
          </p:nvPr>
        </p:nvSpPr>
        <p:spPr>
          <a:xfrm>
            <a:off x="736299" y="8267087"/>
            <a:ext cx="6633000" cy="18915000"/>
          </a:xfrm>
          <a:prstGeom prst="rect">
            <a:avLst/>
          </a:prstGeom>
        </p:spPr>
        <p:txBody>
          <a:bodyPr anchorCtr="0" anchor="t" bIns="326075" lIns="326075" spcFirstLastPara="1" rIns="326075" wrap="square" tIns="326075">
            <a:noAutofit/>
          </a:bodyPr>
          <a:lstStyle>
            <a:lvl1pPr indent="-501650" lvl="0" marL="457200">
              <a:spcBef>
                <a:spcPts val="0"/>
              </a:spcBef>
              <a:spcAft>
                <a:spcPts val="0"/>
              </a:spcAft>
              <a:buSzPts val="4300"/>
              <a:buChar char="●"/>
              <a:defRPr sz="4300"/>
            </a:lvl1pPr>
            <a:lvl2pPr indent="-501650" lvl="1" marL="914400">
              <a:spcBef>
                <a:spcPts val="5700"/>
              </a:spcBef>
              <a:spcAft>
                <a:spcPts val="0"/>
              </a:spcAft>
              <a:buSzPts val="4300"/>
              <a:buChar char="○"/>
              <a:defRPr sz="4300"/>
            </a:lvl2pPr>
            <a:lvl3pPr indent="-501650" lvl="2" marL="1371600">
              <a:spcBef>
                <a:spcPts val="5700"/>
              </a:spcBef>
              <a:spcAft>
                <a:spcPts val="0"/>
              </a:spcAft>
              <a:buSzPts val="4300"/>
              <a:buChar char="■"/>
              <a:defRPr sz="4300"/>
            </a:lvl3pPr>
            <a:lvl4pPr indent="-501650" lvl="3" marL="1828800">
              <a:spcBef>
                <a:spcPts val="5700"/>
              </a:spcBef>
              <a:spcAft>
                <a:spcPts val="0"/>
              </a:spcAft>
              <a:buSzPts val="4300"/>
              <a:buChar char="●"/>
              <a:defRPr sz="4300"/>
            </a:lvl4pPr>
            <a:lvl5pPr indent="-501650" lvl="4" marL="2286000">
              <a:spcBef>
                <a:spcPts val="5700"/>
              </a:spcBef>
              <a:spcAft>
                <a:spcPts val="0"/>
              </a:spcAft>
              <a:buSzPts val="4300"/>
              <a:buChar char="○"/>
              <a:defRPr sz="4300"/>
            </a:lvl5pPr>
            <a:lvl6pPr indent="-501650" lvl="5" marL="2743200">
              <a:spcBef>
                <a:spcPts val="5700"/>
              </a:spcBef>
              <a:spcAft>
                <a:spcPts val="0"/>
              </a:spcAft>
              <a:buSzPts val="4300"/>
              <a:buChar char="■"/>
              <a:defRPr sz="4300"/>
            </a:lvl6pPr>
            <a:lvl7pPr indent="-501650" lvl="6" marL="3200400">
              <a:spcBef>
                <a:spcPts val="5700"/>
              </a:spcBef>
              <a:spcAft>
                <a:spcPts val="0"/>
              </a:spcAft>
              <a:buSzPts val="4300"/>
              <a:buChar char="●"/>
              <a:defRPr sz="4300"/>
            </a:lvl7pPr>
            <a:lvl8pPr indent="-501650" lvl="7" marL="3657600">
              <a:spcBef>
                <a:spcPts val="5700"/>
              </a:spcBef>
              <a:spcAft>
                <a:spcPts val="0"/>
              </a:spcAft>
              <a:buSzPts val="4300"/>
              <a:buChar char="○"/>
              <a:defRPr sz="4300"/>
            </a:lvl8pPr>
            <a:lvl9pPr indent="-501650" lvl="8" marL="4114800">
              <a:spcBef>
                <a:spcPts val="5700"/>
              </a:spcBef>
              <a:spcAft>
                <a:spcPts val="5700"/>
              </a:spcAft>
              <a:buSzPts val="4300"/>
              <a:buChar char="■"/>
              <a:defRPr sz="4300"/>
            </a:lvl9pPr>
          </a:lstStyle>
          <a:p/>
        </p:txBody>
      </p:sp>
      <p:sp>
        <p:nvSpPr>
          <p:cNvPr id="35" name="Google Shape;35;p7"/>
          <p:cNvSpPr txBox="1"/>
          <p:nvPr>
            <p:ph idx="12" type="sldNum"/>
          </p:nvPr>
        </p:nvSpPr>
        <p:spPr>
          <a:xfrm>
            <a:off x="20013680" y="27742672"/>
            <a:ext cx="1296300" cy="2341800"/>
          </a:xfrm>
          <a:prstGeom prst="rect">
            <a:avLst/>
          </a:prstGeom>
        </p:spPr>
        <p:txBody>
          <a:bodyPr anchorCtr="0" anchor="ctr" bIns="326075" lIns="326075" spcFirstLastPara="1" rIns="326075" wrap="square" tIns="3260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1158071" y="3131391"/>
            <a:ext cx="13237800" cy="24337200"/>
          </a:xfrm>
          <a:prstGeom prst="rect">
            <a:avLst/>
          </a:prstGeom>
        </p:spPr>
        <p:txBody>
          <a:bodyPr anchorCtr="0" anchor="ctr" bIns="326075" lIns="326075" spcFirstLastPara="1" rIns="326075" wrap="square" tIns="326075">
            <a:noAutofit/>
          </a:bodyPr>
          <a:lstStyle>
            <a:lvl1pPr lvl="0">
              <a:spcBef>
                <a:spcPts val="0"/>
              </a:spcBef>
              <a:spcAft>
                <a:spcPts val="0"/>
              </a:spcAft>
              <a:buClr>
                <a:schemeClr val="accent1"/>
              </a:buClr>
              <a:buSzPts val="19200"/>
              <a:buNone/>
              <a:defRPr sz="19200">
                <a:solidFill>
                  <a:schemeClr val="accent1"/>
                </a:solidFill>
              </a:defRPr>
            </a:lvl1pPr>
            <a:lvl2pPr lvl="1">
              <a:spcBef>
                <a:spcPts val="0"/>
              </a:spcBef>
              <a:spcAft>
                <a:spcPts val="0"/>
              </a:spcAft>
              <a:buClr>
                <a:schemeClr val="accent1"/>
              </a:buClr>
              <a:buSzPts val="19200"/>
              <a:buNone/>
              <a:defRPr sz="19200">
                <a:solidFill>
                  <a:schemeClr val="accent1"/>
                </a:solidFill>
              </a:defRPr>
            </a:lvl2pPr>
            <a:lvl3pPr lvl="2">
              <a:spcBef>
                <a:spcPts val="0"/>
              </a:spcBef>
              <a:spcAft>
                <a:spcPts val="0"/>
              </a:spcAft>
              <a:buClr>
                <a:schemeClr val="accent1"/>
              </a:buClr>
              <a:buSzPts val="19200"/>
              <a:buNone/>
              <a:defRPr sz="19200">
                <a:solidFill>
                  <a:schemeClr val="accent1"/>
                </a:solidFill>
              </a:defRPr>
            </a:lvl3pPr>
            <a:lvl4pPr lvl="3">
              <a:spcBef>
                <a:spcPts val="0"/>
              </a:spcBef>
              <a:spcAft>
                <a:spcPts val="0"/>
              </a:spcAft>
              <a:buClr>
                <a:schemeClr val="accent1"/>
              </a:buClr>
              <a:buSzPts val="19200"/>
              <a:buNone/>
              <a:defRPr sz="19200">
                <a:solidFill>
                  <a:schemeClr val="accent1"/>
                </a:solidFill>
              </a:defRPr>
            </a:lvl4pPr>
            <a:lvl5pPr lvl="4">
              <a:spcBef>
                <a:spcPts val="0"/>
              </a:spcBef>
              <a:spcAft>
                <a:spcPts val="0"/>
              </a:spcAft>
              <a:buClr>
                <a:schemeClr val="accent1"/>
              </a:buClr>
              <a:buSzPts val="19200"/>
              <a:buNone/>
              <a:defRPr sz="19200">
                <a:solidFill>
                  <a:schemeClr val="accent1"/>
                </a:solidFill>
              </a:defRPr>
            </a:lvl5pPr>
            <a:lvl6pPr lvl="5">
              <a:spcBef>
                <a:spcPts val="0"/>
              </a:spcBef>
              <a:spcAft>
                <a:spcPts val="0"/>
              </a:spcAft>
              <a:buClr>
                <a:schemeClr val="accent1"/>
              </a:buClr>
              <a:buSzPts val="19200"/>
              <a:buNone/>
              <a:defRPr sz="19200">
                <a:solidFill>
                  <a:schemeClr val="accent1"/>
                </a:solidFill>
              </a:defRPr>
            </a:lvl6pPr>
            <a:lvl7pPr lvl="6">
              <a:spcBef>
                <a:spcPts val="0"/>
              </a:spcBef>
              <a:spcAft>
                <a:spcPts val="0"/>
              </a:spcAft>
              <a:buClr>
                <a:schemeClr val="accent1"/>
              </a:buClr>
              <a:buSzPts val="19200"/>
              <a:buNone/>
              <a:defRPr sz="19200">
                <a:solidFill>
                  <a:schemeClr val="accent1"/>
                </a:solidFill>
              </a:defRPr>
            </a:lvl7pPr>
            <a:lvl8pPr lvl="7">
              <a:spcBef>
                <a:spcPts val="0"/>
              </a:spcBef>
              <a:spcAft>
                <a:spcPts val="0"/>
              </a:spcAft>
              <a:buClr>
                <a:schemeClr val="accent1"/>
              </a:buClr>
              <a:buSzPts val="19200"/>
              <a:buNone/>
              <a:defRPr sz="19200">
                <a:solidFill>
                  <a:schemeClr val="accent1"/>
                </a:solidFill>
              </a:defRPr>
            </a:lvl8pPr>
            <a:lvl9pPr lvl="8">
              <a:spcBef>
                <a:spcPts val="0"/>
              </a:spcBef>
              <a:spcAft>
                <a:spcPts val="0"/>
              </a:spcAft>
              <a:buClr>
                <a:schemeClr val="accent1"/>
              </a:buClr>
              <a:buSzPts val="19200"/>
              <a:buNone/>
              <a:defRPr sz="19200">
                <a:solidFill>
                  <a:schemeClr val="accent1"/>
                </a:solidFill>
              </a:defRPr>
            </a:lvl9pPr>
          </a:lstStyle>
          <a:p/>
        </p:txBody>
      </p:sp>
      <p:sp>
        <p:nvSpPr>
          <p:cNvPr id="38" name="Google Shape;38;p8"/>
          <p:cNvSpPr txBox="1"/>
          <p:nvPr>
            <p:ph idx="12" type="sldNum"/>
          </p:nvPr>
        </p:nvSpPr>
        <p:spPr>
          <a:xfrm>
            <a:off x="20013680" y="27742672"/>
            <a:ext cx="1296300" cy="2341800"/>
          </a:xfrm>
          <a:prstGeom prst="rect">
            <a:avLst/>
          </a:prstGeom>
        </p:spPr>
        <p:txBody>
          <a:bodyPr anchorCtr="0" anchor="ctr" bIns="326075" lIns="326075" spcFirstLastPara="1" rIns="326075" wrap="square" tIns="32607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10800000" y="-149"/>
            <a:ext cx="10800000" cy="30600000"/>
          </a:xfrm>
          <a:prstGeom prst="rect">
            <a:avLst/>
          </a:prstGeom>
          <a:solidFill>
            <a:schemeClr val="dk1"/>
          </a:solidFill>
          <a:ln>
            <a:noFill/>
          </a:ln>
        </p:spPr>
        <p:txBody>
          <a:bodyPr anchorCtr="0" anchor="ctr" bIns="326075" lIns="326075" spcFirstLastPara="1" rIns="326075" wrap="square" tIns="326075">
            <a:noAutofit/>
          </a:bodyPr>
          <a:lstStyle/>
          <a:p>
            <a:pPr indent="0" lvl="0" marL="0" rtl="0" algn="l">
              <a:spcBef>
                <a:spcPts val="0"/>
              </a:spcBef>
              <a:spcAft>
                <a:spcPts val="0"/>
              </a:spcAft>
              <a:buNone/>
            </a:pPr>
            <a:r>
              <a:t/>
            </a:r>
            <a:endParaRPr/>
          </a:p>
        </p:txBody>
      </p:sp>
      <p:cxnSp>
        <p:nvCxnSpPr>
          <p:cNvPr id="41" name="Google Shape;41;p9"/>
          <p:cNvCxnSpPr/>
          <p:nvPr/>
        </p:nvCxnSpPr>
        <p:spPr>
          <a:xfrm>
            <a:off x="11881122" y="26744882"/>
            <a:ext cx="16215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627165" y="8223955"/>
            <a:ext cx="9555600" cy="7931400"/>
          </a:xfrm>
          <a:prstGeom prst="rect">
            <a:avLst/>
          </a:prstGeom>
        </p:spPr>
        <p:txBody>
          <a:bodyPr anchorCtr="0" anchor="b" bIns="326075" lIns="326075" spcFirstLastPara="1" rIns="326075" wrap="square" tIns="326075">
            <a:noAutofit/>
          </a:bodyPr>
          <a:lstStyle>
            <a:lvl1pPr lvl="0" algn="ctr">
              <a:spcBef>
                <a:spcPts val="0"/>
              </a:spcBef>
              <a:spcAft>
                <a:spcPts val="0"/>
              </a:spcAft>
              <a:buClr>
                <a:schemeClr val="lt2"/>
              </a:buClr>
              <a:buSzPts val="15000"/>
              <a:buNone/>
              <a:defRPr sz="15000">
                <a:solidFill>
                  <a:schemeClr val="lt2"/>
                </a:solidFill>
              </a:defRPr>
            </a:lvl1pPr>
            <a:lvl2pPr lvl="1" algn="ctr">
              <a:spcBef>
                <a:spcPts val="0"/>
              </a:spcBef>
              <a:spcAft>
                <a:spcPts val="0"/>
              </a:spcAft>
              <a:buClr>
                <a:schemeClr val="lt2"/>
              </a:buClr>
              <a:buSzPts val="15000"/>
              <a:buNone/>
              <a:defRPr sz="15000">
                <a:solidFill>
                  <a:schemeClr val="lt2"/>
                </a:solidFill>
              </a:defRPr>
            </a:lvl2pPr>
            <a:lvl3pPr lvl="2" algn="ctr">
              <a:spcBef>
                <a:spcPts val="0"/>
              </a:spcBef>
              <a:spcAft>
                <a:spcPts val="0"/>
              </a:spcAft>
              <a:buClr>
                <a:schemeClr val="lt2"/>
              </a:buClr>
              <a:buSzPts val="15000"/>
              <a:buNone/>
              <a:defRPr sz="15000">
                <a:solidFill>
                  <a:schemeClr val="lt2"/>
                </a:solidFill>
              </a:defRPr>
            </a:lvl3pPr>
            <a:lvl4pPr lvl="3" algn="ctr">
              <a:spcBef>
                <a:spcPts val="0"/>
              </a:spcBef>
              <a:spcAft>
                <a:spcPts val="0"/>
              </a:spcAft>
              <a:buClr>
                <a:schemeClr val="lt2"/>
              </a:buClr>
              <a:buSzPts val="15000"/>
              <a:buNone/>
              <a:defRPr sz="15000">
                <a:solidFill>
                  <a:schemeClr val="lt2"/>
                </a:solidFill>
              </a:defRPr>
            </a:lvl4pPr>
            <a:lvl5pPr lvl="4" algn="ctr">
              <a:spcBef>
                <a:spcPts val="0"/>
              </a:spcBef>
              <a:spcAft>
                <a:spcPts val="0"/>
              </a:spcAft>
              <a:buClr>
                <a:schemeClr val="lt2"/>
              </a:buClr>
              <a:buSzPts val="15000"/>
              <a:buNone/>
              <a:defRPr sz="15000">
                <a:solidFill>
                  <a:schemeClr val="lt2"/>
                </a:solidFill>
              </a:defRPr>
            </a:lvl5pPr>
            <a:lvl6pPr lvl="5" algn="ctr">
              <a:spcBef>
                <a:spcPts val="0"/>
              </a:spcBef>
              <a:spcAft>
                <a:spcPts val="0"/>
              </a:spcAft>
              <a:buClr>
                <a:schemeClr val="lt2"/>
              </a:buClr>
              <a:buSzPts val="15000"/>
              <a:buNone/>
              <a:defRPr sz="15000">
                <a:solidFill>
                  <a:schemeClr val="lt2"/>
                </a:solidFill>
              </a:defRPr>
            </a:lvl6pPr>
            <a:lvl7pPr lvl="6" algn="ctr">
              <a:spcBef>
                <a:spcPts val="0"/>
              </a:spcBef>
              <a:spcAft>
                <a:spcPts val="0"/>
              </a:spcAft>
              <a:buClr>
                <a:schemeClr val="lt2"/>
              </a:buClr>
              <a:buSzPts val="15000"/>
              <a:buNone/>
              <a:defRPr sz="15000">
                <a:solidFill>
                  <a:schemeClr val="lt2"/>
                </a:solidFill>
              </a:defRPr>
            </a:lvl7pPr>
            <a:lvl8pPr lvl="7" algn="ctr">
              <a:spcBef>
                <a:spcPts val="0"/>
              </a:spcBef>
              <a:spcAft>
                <a:spcPts val="0"/>
              </a:spcAft>
              <a:buClr>
                <a:schemeClr val="lt2"/>
              </a:buClr>
              <a:buSzPts val="15000"/>
              <a:buNone/>
              <a:defRPr sz="15000">
                <a:solidFill>
                  <a:schemeClr val="lt2"/>
                </a:solidFill>
              </a:defRPr>
            </a:lvl8pPr>
            <a:lvl9pPr lvl="8" algn="ctr">
              <a:spcBef>
                <a:spcPts val="0"/>
              </a:spcBef>
              <a:spcAft>
                <a:spcPts val="0"/>
              </a:spcAft>
              <a:buClr>
                <a:schemeClr val="lt2"/>
              </a:buClr>
              <a:buSzPts val="15000"/>
              <a:buNone/>
              <a:defRPr sz="15000">
                <a:solidFill>
                  <a:schemeClr val="lt2"/>
                </a:solidFill>
              </a:defRPr>
            </a:lvl9pPr>
          </a:lstStyle>
          <a:p/>
        </p:txBody>
      </p:sp>
      <p:sp>
        <p:nvSpPr>
          <p:cNvPr id="43" name="Google Shape;43;p9"/>
          <p:cNvSpPr txBox="1"/>
          <p:nvPr>
            <p:ph idx="1" type="subTitle"/>
          </p:nvPr>
        </p:nvSpPr>
        <p:spPr>
          <a:xfrm>
            <a:off x="627165" y="16473495"/>
            <a:ext cx="9555600" cy="8004600"/>
          </a:xfrm>
          <a:prstGeom prst="rect">
            <a:avLst/>
          </a:prstGeom>
        </p:spPr>
        <p:txBody>
          <a:bodyPr anchorCtr="0" anchor="t" bIns="326075" lIns="326075" spcFirstLastPara="1" rIns="326075" wrap="square" tIns="326075">
            <a:noAutofit/>
          </a:bodyPr>
          <a:lstStyle>
            <a:lvl1pPr lvl="0" algn="ctr">
              <a:lnSpc>
                <a:spcPct val="100000"/>
              </a:lnSpc>
              <a:spcBef>
                <a:spcPts val="0"/>
              </a:spcBef>
              <a:spcAft>
                <a:spcPts val="0"/>
              </a:spcAft>
              <a:buSzPts val="7500"/>
              <a:buNone/>
              <a:defRPr sz="7500"/>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p:txBody>
      </p:sp>
      <p:sp>
        <p:nvSpPr>
          <p:cNvPr id="44" name="Google Shape;44;p9"/>
          <p:cNvSpPr txBox="1"/>
          <p:nvPr>
            <p:ph idx="2" type="body"/>
          </p:nvPr>
        </p:nvSpPr>
        <p:spPr>
          <a:xfrm>
            <a:off x="11668110" y="4308451"/>
            <a:ext cx="9063900" cy="21983100"/>
          </a:xfrm>
          <a:prstGeom prst="rect">
            <a:avLst/>
          </a:prstGeom>
        </p:spPr>
        <p:txBody>
          <a:bodyPr anchorCtr="0" anchor="ctr" bIns="326075" lIns="326075" spcFirstLastPara="1" rIns="326075" wrap="square" tIns="326075">
            <a:noAutofit/>
          </a:bodyPr>
          <a:lstStyle>
            <a:lvl1pPr indent="-635000" lvl="0" marL="457200">
              <a:spcBef>
                <a:spcPts val="0"/>
              </a:spcBef>
              <a:spcAft>
                <a:spcPts val="0"/>
              </a:spcAft>
              <a:buClr>
                <a:schemeClr val="accent1"/>
              </a:buClr>
              <a:buSzPts val="6400"/>
              <a:buChar char="●"/>
              <a:defRPr>
                <a:solidFill>
                  <a:schemeClr val="accent1"/>
                </a:solidFill>
              </a:defRPr>
            </a:lvl1pPr>
            <a:lvl2pPr indent="-546100" lvl="1" marL="914400">
              <a:spcBef>
                <a:spcPts val="5700"/>
              </a:spcBef>
              <a:spcAft>
                <a:spcPts val="0"/>
              </a:spcAft>
              <a:buClr>
                <a:schemeClr val="accent1"/>
              </a:buClr>
              <a:buSzPts val="5000"/>
              <a:buChar char="○"/>
              <a:defRPr>
                <a:solidFill>
                  <a:schemeClr val="accent1"/>
                </a:solidFill>
              </a:defRPr>
            </a:lvl2pPr>
            <a:lvl3pPr indent="-546100" lvl="2" marL="1371600">
              <a:spcBef>
                <a:spcPts val="5700"/>
              </a:spcBef>
              <a:spcAft>
                <a:spcPts val="0"/>
              </a:spcAft>
              <a:buClr>
                <a:schemeClr val="accent1"/>
              </a:buClr>
              <a:buSzPts val="5000"/>
              <a:buChar char="■"/>
              <a:defRPr>
                <a:solidFill>
                  <a:schemeClr val="accent1"/>
                </a:solidFill>
              </a:defRPr>
            </a:lvl3pPr>
            <a:lvl4pPr indent="-546100" lvl="3" marL="1828800">
              <a:spcBef>
                <a:spcPts val="5700"/>
              </a:spcBef>
              <a:spcAft>
                <a:spcPts val="0"/>
              </a:spcAft>
              <a:buClr>
                <a:schemeClr val="accent1"/>
              </a:buClr>
              <a:buSzPts val="5000"/>
              <a:buChar char="●"/>
              <a:defRPr>
                <a:solidFill>
                  <a:schemeClr val="accent1"/>
                </a:solidFill>
              </a:defRPr>
            </a:lvl4pPr>
            <a:lvl5pPr indent="-546100" lvl="4" marL="2286000">
              <a:spcBef>
                <a:spcPts val="5700"/>
              </a:spcBef>
              <a:spcAft>
                <a:spcPts val="0"/>
              </a:spcAft>
              <a:buClr>
                <a:schemeClr val="accent1"/>
              </a:buClr>
              <a:buSzPts val="5000"/>
              <a:buChar char="○"/>
              <a:defRPr>
                <a:solidFill>
                  <a:schemeClr val="accent1"/>
                </a:solidFill>
              </a:defRPr>
            </a:lvl5pPr>
            <a:lvl6pPr indent="-546100" lvl="5" marL="2743200">
              <a:spcBef>
                <a:spcPts val="5700"/>
              </a:spcBef>
              <a:spcAft>
                <a:spcPts val="0"/>
              </a:spcAft>
              <a:buClr>
                <a:schemeClr val="accent1"/>
              </a:buClr>
              <a:buSzPts val="5000"/>
              <a:buChar char="■"/>
              <a:defRPr>
                <a:solidFill>
                  <a:schemeClr val="accent1"/>
                </a:solidFill>
              </a:defRPr>
            </a:lvl6pPr>
            <a:lvl7pPr indent="-546100" lvl="6" marL="3200400">
              <a:spcBef>
                <a:spcPts val="5700"/>
              </a:spcBef>
              <a:spcAft>
                <a:spcPts val="0"/>
              </a:spcAft>
              <a:buClr>
                <a:schemeClr val="accent1"/>
              </a:buClr>
              <a:buSzPts val="5000"/>
              <a:buChar char="●"/>
              <a:defRPr>
                <a:solidFill>
                  <a:schemeClr val="accent1"/>
                </a:solidFill>
              </a:defRPr>
            </a:lvl7pPr>
            <a:lvl8pPr indent="-546100" lvl="7" marL="3657600">
              <a:spcBef>
                <a:spcPts val="5700"/>
              </a:spcBef>
              <a:spcAft>
                <a:spcPts val="0"/>
              </a:spcAft>
              <a:buClr>
                <a:schemeClr val="accent1"/>
              </a:buClr>
              <a:buSzPts val="5000"/>
              <a:buChar char="○"/>
              <a:defRPr>
                <a:solidFill>
                  <a:schemeClr val="accent1"/>
                </a:solidFill>
              </a:defRPr>
            </a:lvl8pPr>
            <a:lvl9pPr indent="-546100" lvl="8" marL="4114800">
              <a:spcBef>
                <a:spcPts val="5700"/>
              </a:spcBef>
              <a:spcAft>
                <a:spcPts val="5700"/>
              </a:spcAft>
              <a:buClr>
                <a:schemeClr val="accent1"/>
              </a:buClr>
              <a:buSzPts val="5000"/>
              <a:buChar char="■"/>
              <a:defRPr>
                <a:solidFill>
                  <a:schemeClr val="accent1"/>
                </a:solidFill>
              </a:defRPr>
            </a:lvl9pPr>
          </a:lstStyle>
          <a:p/>
        </p:txBody>
      </p:sp>
      <p:sp>
        <p:nvSpPr>
          <p:cNvPr id="45" name="Google Shape;45;p9"/>
          <p:cNvSpPr txBox="1"/>
          <p:nvPr>
            <p:ph idx="12" type="sldNum"/>
          </p:nvPr>
        </p:nvSpPr>
        <p:spPr>
          <a:xfrm>
            <a:off x="20013680" y="27742672"/>
            <a:ext cx="1296300" cy="2341800"/>
          </a:xfrm>
          <a:prstGeom prst="rect">
            <a:avLst/>
          </a:prstGeom>
        </p:spPr>
        <p:txBody>
          <a:bodyPr anchorCtr="0" anchor="ctr" bIns="326075" lIns="326075" spcFirstLastPara="1" rIns="326075" wrap="square" tIns="32607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736299" y="25168775"/>
            <a:ext cx="14170500" cy="3599700"/>
          </a:xfrm>
          <a:prstGeom prst="rect">
            <a:avLst/>
          </a:prstGeom>
        </p:spPr>
        <p:txBody>
          <a:bodyPr anchorCtr="0" anchor="ctr" bIns="326075" lIns="326075" spcFirstLastPara="1" rIns="326075" wrap="square" tIns="326075">
            <a:noAutofit/>
          </a:bodyPr>
          <a:lstStyle>
            <a:lvl1pPr indent="-228600" lvl="0" marL="457200">
              <a:lnSpc>
                <a:spcPct val="100000"/>
              </a:lnSpc>
              <a:spcBef>
                <a:spcPts val="0"/>
              </a:spcBef>
              <a:spcAft>
                <a:spcPts val="0"/>
              </a:spcAft>
              <a:buSzPts val="6400"/>
              <a:buNone/>
              <a:defRPr/>
            </a:lvl1pPr>
          </a:lstStyle>
          <a:p/>
        </p:txBody>
      </p:sp>
      <p:sp>
        <p:nvSpPr>
          <p:cNvPr id="48" name="Google Shape;48;p10"/>
          <p:cNvSpPr txBox="1"/>
          <p:nvPr>
            <p:ph idx="12" type="sldNum"/>
          </p:nvPr>
        </p:nvSpPr>
        <p:spPr>
          <a:xfrm>
            <a:off x="20013680" y="27742672"/>
            <a:ext cx="1296300" cy="2341800"/>
          </a:xfrm>
          <a:prstGeom prst="rect">
            <a:avLst/>
          </a:prstGeom>
        </p:spPr>
        <p:txBody>
          <a:bodyPr anchorCtr="0" anchor="ctr" bIns="326075" lIns="326075" spcFirstLastPara="1" rIns="326075" wrap="square" tIns="3260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36299" y="2647568"/>
            <a:ext cx="20127300" cy="3648000"/>
          </a:xfrm>
          <a:prstGeom prst="rect">
            <a:avLst/>
          </a:prstGeom>
          <a:noFill/>
          <a:ln>
            <a:noFill/>
          </a:ln>
        </p:spPr>
        <p:txBody>
          <a:bodyPr anchorCtr="0" anchor="t" bIns="326075" lIns="326075" spcFirstLastPara="1" rIns="326075" wrap="square" tIns="326075">
            <a:noAutofit/>
          </a:bodyPr>
          <a:lstStyle>
            <a:lvl1pPr lv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736299" y="6970149"/>
            <a:ext cx="20127300" cy="20210700"/>
          </a:xfrm>
          <a:prstGeom prst="rect">
            <a:avLst/>
          </a:prstGeom>
          <a:noFill/>
          <a:ln>
            <a:noFill/>
          </a:ln>
        </p:spPr>
        <p:txBody>
          <a:bodyPr anchorCtr="0" anchor="t" bIns="326075" lIns="326075" spcFirstLastPara="1" rIns="326075" wrap="square" tIns="326075">
            <a:noAutofit/>
          </a:bodyPr>
          <a:lstStyle>
            <a:lvl1pPr indent="-635000" lvl="0" marL="457200">
              <a:lnSpc>
                <a:spcPct val="115000"/>
              </a:lnSpc>
              <a:spcBef>
                <a:spcPts val="0"/>
              </a:spcBef>
              <a:spcAft>
                <a:spcPts val="0"/>
              </a:spcAft>
              <a:buClr>
                <a:schemeClr val="dk1"/>
              </a:buClr>
              <a:buSzPts val="6400"/>
              <a:buFont typeface="Old Standard TT"/>
              <a:buChar char="●"/>
              <a:defRPr sz="6400">
                <a:solidFill>
                  <a:schemeClr val="dk1"/>
                </a:solidFill>
                <a:latin typeface="Old Standard TT"/>
                <a:ea typeface="Old Standard TT"/>
                <a:cs typeface="Old Standard TT"/>
                <a:sym typeface="Old Standard TT"/>
              </a:defRPr>
            </a:lvl1pPr>
            <a:lvl2pPr indent="-546100" lvl="1" marL="91440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2pPr>
            <a:lvl3pPr indent="-546100" lvl="2" marL="137160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3pPr>
            <a:lvl4pPr indent="-546100" lvl="3" marL="182880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4pPr>
            <a:lvl5pPr indent="-546100" lvl="4" marL="228600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5pPr>
            <a:lvl6pPr indent="-546100" lvl="5" marL="274320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6pPr>
            <a:lvl7pPr indent="-546100" lvl="6" marL="320040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7pPr>
            <a:lvl8pPr indent="-546100" lvl="7" marL="365760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8pPr>
            <a:lvl9pPr indent="-546100" lvl="8" marL="4114800">
              <a:lnSpc>
                <a:spcPct val="115000"/>
              </a:lnSpc>
              <a:spcBef>
                <a:spcPts val="5700"/>
              </a:spcBef>
              <a:spcAft>
                <a:spcPts val="570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20013680" y="27742672"/>
            <a:ext cx="1296300" cy="2341800"/>
          </a:xfrm>
          <a:prstGeom prst="rect">
            <a:avLst/>
          </a:prstGeom>
          <a:noFill/>
          <a:ln>
            <a:noFill/>
          </a:ln>
        </p:spPr>
        <p:txBody>
          <a:bodyPr anchorCtr="0" anchor="ctr" bIns="326075" lIns="326075" spcFirstLastPara="1" rIns="326075" wrap="square" tIns="326075">
            <a:noAutofit/>
          </a:bodyPr>
          <a:lstStyle>
            <a:lvl1pPr lvl="0" algn="r">
              <a:buNone/>
              <a:defRPr sz="3600">
                <a:solidFill>
                  <a:schemeClr val="dk1"/>
                </a:solidFill>
                <a:latin typeface="Old Standard TT"/>
                <a:ea typeface="Old Standard TT"/>
                <a:cs typeface="Old Standard TT"/>
                <a:sym typeface="Old Standard TT"/>
              </a:defRPr>
            </a:lvl1pPr>
            <a:lvl2pPr lvl="1" algn="r">
              <a:buNone/>
              <a:defRPr sz="3600">
                <a:solidFill>
                  <a:schemeClr val="dk1"/>
                </a:solidFill>
                <a:latin typeface="Old Standard TT"/>
                <a:ea typeface="Old Standard TT"/>
                <a:cs typeface="Old Standard TT"/>
                <a:sym typeface="Old Standard TT"/>
              </a:defRPr>
            </a:lvl2pPr>
            <a:lvl3pPr lvl="2" algn="r">
              <a:buNone/>
              <a:defRPr sz="3600">
                <a:solidFill>
                  <a:schemeClr val="dk1"/>
                </a:solidFill>
                <a:latin typeface="Old Standard TT"/>
                <a:ea typeface="Old Standard TT"/>
                <a:cs typeface="Old Standard TT"/>
                <a:sym typeface="Old Standard TT"/>
              </a:defRPr>
            </a:lvl3pPr>
            <a:lvl4pPr lvl="3" algn="r">
              <a:buNone/>
              <a:defRPr sz="3600">
                <a:solidFill>
                  <a:schemeClr val="dk1"/>
                </a:solidFill>
                <a:latin typeface="Old Standard TT"/>
                <a:ea typeface="Old Standard TT"/>
                <a:cs typeface="Old Standard TT"/>
                <a:sym typeface="Old Standard TT"/>
              </a:defRPr>
            </a:lvl4pPr>
            <a:lvl5pPr lvl="4" algn="r">
              <a:buNone/>
              <a:defRPr sz="3600">
                <a:solidFill>
                  <a:schemeClr val="dk1"/>
                </a:solidFill>
                <a:latin typeface="Old Standard TT"/>
                <a:ea typeface="Old Standard TT"/>
                <a:cs typeface="Old Standard TT"/>
                <a:sym typeface="Old Standard TT"/>
              </a:defRPr>
            </a:lvl5pPr>
            <a:lvl6pPr lvl="5" algn="r">
              <a:buNone/>
              <a:defRPr sz="3600">
                <a:solidFill>
                  <a:schemeClr val="dk1"/>
                </a:solidFill>
                <a:latin typeface="Old Standard TT"/>
                <a:ea typeface="Old Standard TT"/>
                <a:cs typeface="Old Standard TT"/>
                <a:sym typeface="Old Standard TT"/>
              </a:defRPr>
            </a:lvl6pPr>
            <a:lvl7pPr lvl="6" algn="r">
              <a:buNone/>
              <a:defRPr sz="3600">
                <a:solidFill>
                  <a:schemeClr val="dk1"/>
                </a:solidFill>
                <a:latin typeface="Old Standard TT"/>
                <a:ea typeface="Old Standard TT"/>
                <a:cs typeface="Old Standard TT"/>
                <a:sym typeface="Old Standard TT"/>
              </a:defRPr>
            </a:lvl7pPr>
            <a:lvl8pPr lvl="7" algn="r">
              <a:buNone/>
              <a:defRPr sz="3600">
                <a:solidFill>
                  <a:schemeClr val="dk1"/>
                </a:solidFill>
                <a:latin typeface="Old Standard TT"/>
                <a:ea typeface="Old Standard TT"/>
                <a:cs typeface="Old Standard TT"/>
                <a:sym typeface="Old Standard TT"/>
              </a:defRPr>
            </a:lvl8pPr>
            <a:lvl9pPr lvl="8" algn="r">
              <a:buNone/>
              <a:defRPr sz="36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p:nvPr/>
        </p:nvSpPr>
        <p:spPr>
          <a:xfrm rot="-5400000">
            <a:off x="4175795" y="3993702"/>
            <a:ext cx="2803800" cy="95244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78200" lIns="78200" spcFirstLastPara="1" rIns="78200" wrap="square" tIns="78200">
            <a:noAutofit/>
          </a:bodyPr>
          <a:lstStyle/>
          <a:p>
            <a:pPr indent="0" lvl="0" marL="0" rtl="0" algn="l">
              <a:spcBef>
                <a:spcPts val="0"/>
              </a:spcBef>
              <a:spcAft>
                <a:spcPts val="0"/>
              </a:spcAft>
              <a:buNone/>
            </a:pPr>
            <a:r>
              <a:t/>
            </a:r>
            <a:endParaRPr sz="1200"/>
          </a:p>
        </p:txBody>
      </p:sp>
      <p:sp>
        <p:nvSpPr>
          <p:cNvPr id="60" name="Google Shape;60;p13"/>
          <p:cNvSpPr/>
          <p:nvPr/>
        </p:nvSpPr>
        <p:spPr>
          <a:xfrm>
            <a:off x="815498" y="6336810"/>
            <a:ext cx="9524400" cy="1001100"/>
          </a:xfrm>
          <a:prstGeom prst="round2SameRect">
            <a:avLst>
              <a:gd fmla="val 16667" name="adj1"/>
              <a:gd fmla="val 0" name="adj2"/>
            </a:avLst>
          </a:prstGeom>
          <a:solidFill>
            <a:srgbClr val="CCCCCC"/>
          </a:solidFill>
          <a:ln cap="flat" cmpd="sng" w="9525">
            <a:solidFill>
              <a:schemeClr val="dk2"/>
            </a:solidFill>
            <a:prstDash val="solid"/>
            <a:round/>
            <a:headEnd len="sm" w="sm" type="none"/>
            <a:tailEnd len="sm" w="sm" type="none"/>
          </a:ln>
        </p:spPr>
        <p:txBody>
          <a:bodyPr anchorCtr="0" anchor="ctr" bIns="78150" lIns="78150" spcFirstLastPara="1" rIns="78150" wrap="square" tIns="78150">
            <a:noAutofit/>
          </a:bodyPr>
          <a:lstStyle/>
          <a:p>
            <a:pPr indent="0" lvl="0" marL="0" rtl="0" algn="ctr">
              <a:spcBef>
                <a:spcPts val="0"/>
              </a:spcBef>
              <a:spcAft>
                <a:spcPts val="0"/>
              </a:spcAft>
              <a:buClr>
                <a:schemeClr val="dk1"/>
              </a:buClr>
              <a:buSzPts val="900"/>
              <a:buFont typeface="Arial"/>
              <a:buNone/>
            </a:pPr>
            <a:r>
              <a:t/>
            </a:r>
            <a:endParaRPr b="1" sz="1200"/>
          </a:p>
        </p:txBody>
      </p:sp>
      <p:sp>
        <p:nvSpPr>
          <p:cNvPr id="61" name="Google Shape;61;p13"/>
          <p:cNvSpPr/>
          <p:nvPr/>
        </p:nvSpPr>
        <p:spPr>
          <a:xfrm>
            <a:off x="11326705" y="6303035"/>
            <a:ext cx="9524400" cy="1001100"/>
          </a:xfrm>
          <a:prstGeom prst="round2SameRect">
            <a:avLst>
              <a:gd fmla="val 16667" name="adj1"/>
              <a:gd fmla="val 0" name="adj2"/>
            </a:avLst>
          </a:prstGeom>
          <a:solidFill>
            <a:srgbClr val="CCCCCC"/>
          </a:solidFill>
          <a:ln cap="flat" cmpd="sng" w="9525">
            <a:solidFill>
              <a:schemeClr val="dk2"/>
            </a:solidFill>
            <a:prstDash val="solid"/>
            <a:round/>
            <a:headEnd len="sm" w="sm" type="none"/>
            <a:tailEnd len="sm" w="sm" type="none"/>
          </a:ln>
        </p:spPr>
        <p:txBody>
          <a:bodyPr anchorCtr="0" anchor="ctr" bIns="78150" lIns="78150" spcFirstLastPara="1" rIns="78150" wrap="square" tIns="78150">
            <a:noAutofit/>
          </a:bodyPr>
          <a:lstStyle/>
          <a:p>
            <a:pPr indent="0" lvl="0" marL="0" rtl="0" algn="ctr">
              <a:spcBef>
                <a:spcPts val="0"/>
              </a:spcBef>
              <a:spcAft>
                <a:spcPts val="0"/>
              </a:spcAft>
              <a:buClr>
                <a:schemeClr val="dk1"/>
              </a:buClr>
              <a:buSzPts val="900"/>
              <a:buFont typeface="Arial"/>
              <a:buNone/>
            </a:pPr>
            <a:r>
              <a:t/>
            </a:r>
            <a:endParaRPr b="1" sz="1200"/>
          </a:p>
        </p:txBody>
      </p:sp>
      <p:sp>
        <p:nvSpPr>
          <p:cNvPr id="62" name="Google Shape;62;p13"/>
          <p:cNvSpPr/>
          <p:nvPr/>
        </p:nvSpPr>
        <p:spPr>
          <a:xfrm>
            <a:off x="11412513" y="11918375"/>
            <a:ext cx="9524400" cy="1276500"/>
          </a:xfrm>
          <a:prstGeom prst="round2SameRect">
            <a:avLst>
              <a:gd fmla="val 16667" name="adj1"/>
              <a:gd fmla="val 0" name="adj2"/>
            </a:avLst>
          </a:prstGeom>
          <a:solidFill>
            <a:srgbClr val="CCCCCC"/>
          </a:solidFill>
          <a:ln cap="flat" cmpd="sng" w="9525">
            <a:solidFill>
              <a:schemeClr val="dk2"/>
            </a:solidFill>
            <a:prstDash val="solid"/>
            <a:round/>
            <a:headEnd len="sm" w="sm" type="none"/>
            <a:tailEnd len="sm" w="sm" type="none"/>
          </a:ln>
        </p:spPr>
        <p:txBody>
          <a:bodyPr anchorCtr="0" anchor="ctr" bIns="78150" lIns="78150" spcFirstLastPara="1" rIns="78150" wrap="square" tIns="78150">
            <a:noAutofit/>
          </a:bodyPr>
          <a:lstStyle/>
          <a:p>
            <a:pPr indent="0" lvl="0" marL="0" rtl="0" algn="ctr">
              <a:spcBef>
                <a:spcPts val="0"/>
              </a:spcBef>
              <a:spcAft>
                <a:spcPts val="0"/>
              </a:spcAft>
              <a:buClr>
                <a:schemeClr val="dk1"/>
              </a:buClr>
              <a:buSzPts val="900"/>
              <a:buFont typeface="Arial"/>
              <a:buNone/>
            </a:pPr>
            <a:r>
              <a:t/>
            </a:r>
            <a:endParaRPr b="1" sz="2400">
              <a:solidFill>
                <a:schemeClr val="dk1"/>
              </a:solidFill>
              <a:latin typeface="Raleway"/>
              <a:ea typeface="Raleway"/>
              <a:cs typeface="Raleway"/>
              <a:sym typeface="Raleway"/>
            </a:endParaRPr>
          </a:p>
        </p:txBody>
      </p:sp>
      <p:sp>
        <p:nvSpPr>
          <p:cNvPr id="63" name="Google Shape;63;p13"/>
          <p:cNvSpPr/>
          <p:nvPr/>
        </p:nvSpPr>
        <p:spPr>
          <a:xfrm>
            <a:off x="848038" y="11918401"/>
            <a:ext cx="9524400" cy="1276500"/>
          </a:xfrm>
          <a:prstGeom prst="round2SameRect">
            <a:avLst>
              <a:gd fmla="val 16667" name="adj1"/>
              <a:gd fmla="val 0" name="adj2"/>
            </a:avLst>
          </a:prstGeom>
          <a:solidFill>
            <a:srgbClr val="CCCCCC"/>
          </a:solidFill>
          <a:ln cap="flat" cmpd="sng" w="9525">
            <a:solidFill>
              <a:schemeClr val="dk2"/>
            </a:solidFill>
            <a:prstDash val="solid"/>
            <a:round/>
            <a:headEnd len="sm" w="sm" type="none"/>
            <a:tailEnd len="sm" w="sm" type="none"/>
          </a:ln>
        </p:spPr>
        <p:txBody>
          <a:bodyPr anchorCtr="0" anchor="ctr" bIns="78150" lIns="78150" spcFirstLastPara="1" rIns="78150" wrap="square" tIns="78150">
            <a:noAutofit/>
          </a:bodyPr>
          <a:lstStyle/>
          <a:p>
            <a:pPr indent="0" lvl="0" marL="0" rtl="0" algn="ctr">
              <a:spcBef>
                <a:spcPts val="0"/>
              </a:spcBef>
              <a:spcAft>
                <a:spcPts val="0"/>
              </a:spcAft>
              <a:buClr>
                <a:schemeClr val="dk1"/>
              </a:buClr>
              <a:buSzPts val="900"/>
              <a:buFont typeface="Arial"/>
              <a:buNone/>
            </a:pPr>
            <a:r>
              <a:t/>
            </a:r>
            <a:endParaRPr b="1" sz="2400">
              <a:solidFill>
                <a:srgbClr val="FFFFFF"/>
              </a:solidFill>
              <a:latin typeface="Raleway"/>
              <a:ea typeface="Raleway"/>
              <a:cs typeface="Raleway"/>
              <a:sym typeface="Raleway"/>
            </a:endParaRPr>
          </a:p>
        </p:txBody>
      </p:sp>
      <p:sp>
        <p:nvSpPr>
          <p:cNvPr id="64" name="Google Shape;64;p13"/>
          <p:cNvSpPr/>
          <p:nvPr/>
        </p:nvSpPr>
        <p:spPr>
          <a:xfrm rot="-5400000">
            <a:off x="14685502" y="3981635"/>
            <a:ext cx="2806800" cy="95244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78200" lIns="78200" spcFirstLastPara="1" rIns="78200" wrap="square" tIns="78200">
            <a:noAutofit/>
          </a:bodyPr>
          <a:lstStyle/>
          <a:p>
            <a:pPr indent="0" lvl="0" marL="0" rtl="0" algn="l">
              <a:spcBef>
                <a:spcPts val="0"/>
              </a:spcBef>
              <a:spcAft>
                <a:spcPts val="0"/>
              </a:spcAft>
              <a:buNone/>
            </a:pPr>
            <a:r>
              <a:t/>
            </a:r>
            <a:endParaRPr sz="1200"/>
          </a:p>
        </p:txBody>
      </p:sp>
      <p:sp>
        <p:nvSpPr>
          <p:cNvPr id="65" name="Google Shape;65;p13"/>
          <p:cNvSpPr/>
          <p:nvPr/>
        </p:nvSpPr>
        <p:spPr>
          <a:xfrm>
            <a:off x="608475" y="3194175"/>
            <a:ext cx="20382900" cy="26001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78200" lIns="78200" spcFirstLastPara="1" rIns="78200" wrap="square" tIns="78200">
            <a:noAutofit/>
          </a:bodyPr>
          <a:lstStyle/>
          <a:p>
            <a:pPr indent="0" lvl="0" marL="0" rtl="0" algn="l">
              <a:spcBef>
                <a:spcPts val="0"/>
              </a:spcBef>
              <a:spcAft>
                <a:spcPts val="0"/>
              </a:spcAft>
              <a:buNone/>
            </a:pPr>
            <a:r>
              <a:t/>
            </a:r>
            <a:endParaRPr/>
          </a:p>
        </p:txBody>
      </p:sp>
      <p:sp>
        <p:nvSpPr>
          <p:cNvPr id="66" name="Google Shape;66;p13"/>
          <p:cNvSpPr/>
          <p:nvPr/>
        </p:nvSpPr>
        <p:spPr>
          <a:xfrm>
            <a:off x="11412525" y="13211000"/>
            <a:ext cx="9524400" cy="134208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78150" lIns="78150" spcFirstLastPara="1" rIns="78150" wrap="square" tIns="78150">
            <a:noAutofit/>
          </a:bodyPr>
          <a:lstStyle/>
          <a:p>
            <a:pPr indent="0" lvl="0" marL="0" rtl="0" algn="l">
              <a:spcBef>
                <a:spcPts val="0"/>
              </a:spcBef>
              <a:spcAft>
                <a:spcPts val="0"/>
              </a:spcAft>
              <a:buNone/>
            </a:pPr>
            <a:r>
              <a:t/>
            </a:r>
            <a:endParaRPr/>
          </a:p>
        </p:txBody>
      </p:sp>
      <p:sp>
        <p:nvSpPr>
          <p:cNvPr id="67" name="Google Shape;67;p13"/>
          <p:cNvSpPr/>
          <p:nvPr/>
        </p:nvSpPr>
        <p:spPr>
          <a:xfrm>
            <a:off x="848050" y="13211050"/>
            <a:ext cx="9524400" cy="134208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78150" lIns="78150" spcFirstLastPara="1" rIns="78150" wrap="square" tIns="78150">
            <a:noAutofit/>
          </a:bodyPr>
          <a:lstStyle/>
          <a:p>
            <a:pPr indent="0" lvl="0" marL="0" rtl="0" algn="l">
              <a:spcBef>
                <a:spcPts val="0"/>
              </a:spcBef>
              <a:spcAft>
                <a:spcPts val="0"/>
              </a:spcAft>
              <a:buNone/>
            </a:pPr>
            <a:r>
              <a:t/>
            </a:r>
            <a:endParaRPr/>
          </a:p>
        </p:txBody>
      </p:sp>
      <p:sp>
        <p:nvSpPr>
          <p:cNvPr id="68" name="Google Shape;68;p13"/>
          <p:cNvSpPr/>
          <p:nvPr/>
        </p:nvSpPr>
        <p:spPr>
          <a:xfrm>
            <a:off x="695650" y="13058650"/>
            <a:ext cx="9524400" cy="13420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78150" lIns="78150" spcFirstLastPara="1" rIns="78150" wrap="square" tIns="78150">
            <a:noAutofit/>
          </a:bodyPr>
          <a:lstStyle/>
          <a:p>
            <a:pPr indent="0" lvl="0" marL="0" rtl="0" algn="l">
              <a:spcBef>
                <a:spcPts val="0"/>
              </a:spcBef>
              <a:spcAft>
                <a:spcPts val="0"/>
              </a:spcAft>
              <a:buNone/>
            </a:pPr>
            <a:r>
              <a:t/>
            </a:r>
            <a:endParaRPr/>
          </a:p>
        </p:txBody>
      </p:sp>
      <p:sp>
        <p:nvSpPr>
          <p:cNvPr id="69" name="Google Shape;69;p13"/>
          <p:cNvSpPr txBox="1"/>
          <p:nvPr/>
        </p:nvSpPr>
        <p:spPr>
          <a:xfrm>
            <a:off x="1204300" y="13217600"/>
            <a:ext cx="8651700" cy="13261800"/>
          </a:xfrm>
          <a:prstGeom prst="rect">
            <a:avLst/>
          </a:prstGeom>
          <a:noFill/>
          <a:ln>
            <a:noFill/>
          </a:ln>
        </p:spPr>
        <p:txBody>
          <a:bodyPr anchorCtr="0" anchor="t" bIns="78150" lIns="78150" spcFirstLastPara="1" rIns="78150" wrap="square" tIns="78150">
            <a:noAutofit/>
          </a:bodyPr>
          <a:lstStyle/>
          <a:p>
            <a:pPr indent="0" lvl="0" marL="0" rtl="0" algn="just">
              <a:spcBef>
                <a:spcPts val="0"/>
              </a:spcBef>
              <a:spcAft>
                <a:spcPts val="0"/>
              </a:spcAft>
              <a:buNone/>
            </a:pPr>
            <a:r>
              <a:rPr b="1" lang="es" sz="2600">
                <a:solidFill>
                  <a:schemeClr val="dk1"/>
                </a:solidFill>
                <a:latin typeface="Raleway"/>
                <a:ea typeface="Raleway"/>
                <a:cs typeface="Raleway"/>
                <a:sym typeface="Raleway"/>
              </a:rPr>
              <a:t>BRAINSTORMING</a:t>
            </a:r>
            <a:r>
              <a:rPr lang="es" sz="2600">
                <a:solidFill>
                  <a:schemeClr val="dk1"/>
                </a:solidFill>
                <a:latin typeface="Raleway"/>
                <a:ea typeface="Raleway"/>
                <a:cs typeface="Raleway"/>
                <a:sym typeface="Raleway"/>
              </a:rPr>
              <a:t>: Fomenta un pensamiento abierto sin restricciones con una preparación cuidadosa y un conjunto claro de pensamientos y guías, una sesión de brainstorming requiere tiempo limitado, un equipo de trabajo, un coordinador y un espacio para anotar ideas. A partir de aquí se busca que los participantes expongan las ideas sin temor a ser juzgado. Como resultado se puede traer un conjunto de soluciones potencialmente innovador</a:t>
            </a:r>
            <a:endParaRPr sz="2600">
              <a:solidFill>
                <a:schemeClr val="dk1"/>
              </a:solidFill>
              <a:latin typeface="Raleway"/>
              <a:ea typeface="Raleway"/>
              <a:cs typeface="Raleway"/>
              <a:sym typeface="Raleway"/>
            </a:endParaRPr>
          </a:p>
          <a:p>
            <a:pPr indent="0" lvl="0" marL="0" rtl="0" algn="just">
              <a:spcBef>
                <a:spcPts val="0"/>
              </a:spcBef>
              <a:spcAft>
                <a:spcPts val="0"/>
              </a:spcAft>
              <a:buNone/>
            </a:pPr>
            <a:r>
              <a:t/>
            </a:r>
            <a:endParaRPr sz="2100">
              <a:solidFill>
                <a:schemeClr val="dk1"/>
              </a:solidFill>
              <a:latin typeface="Raleway"/>
              <a:ea typeface="Raleway"/>
              <a:cs typeface="Raleway"/>
              <a:sym typeface="Raleway"/>
            </a:endParaRPr>
          </a:p>
          <a:p>
            <a:pPr indent="0" lvl="0" marL="0" rtl="0" algn="just">
              <a:spcBef>
                <a:spcPts val="0"/>
              </a:spcBef>
              <a:spcAft>
                <a:spcPts val="0"/>
              </a:spcAft>
              <a:buClr>
                <a:schemeClr val="dk1"/>
              </a:buClr>
              <a:buSzPts val="900"/>
              <a:buFont typeface="Arial"/>
              <a:buNone/>
            </a:pPr>
            <a:r>
              <a:t/>
            </a:r>
            <a:endParaRPr sz="2100">
              <a:solidFill>
                <a:schemeClr val="dk1"/>
              </a:solidFill>
              <a:latin typeface="Raleway"/>
              <a:ea typeface="Raleway"/>
              <a:cs typeface="Raleway"/>
              <a:sym typeface="Raleway"/>
            </a:endParaRPr>
          </a:p>
          <a:p>
            <a:pPr indent="0" lvl="0" marL="0" rtl="0" algn="just">
              <a:spcBef>
                <a:spcPts val="0"/>
              </a:spcBef>
              <a:spcAft>
                <a:spcPts val="0"/>
              </a:spcAft>
              <a:buClr>
                <a:schemeClr val="dk1"/>
              </a:buClr>
              <a:buSzPts val="900"/>
              <a:buFont typeface="Arial"/>
              <a:buNone/>
            </a:pPr>
            <a:r>
              <a:t/>
            </a:r>
            <a:endParaRPr sz="2100">
              <a:solidFill>
                <a:schemeClr val="dk1"/>
              </a:solidFill>
              <a:latin typeface="Raleway"/>
              <a:ea typeface="Raleway"/>
              <a:cs typeface="Raleway"/>
              <a:sym typeface="Raleway"/>
            </a:endParaRPr>
          </a:p>
          <a:p>
            <a:pPr indent="0" lvl="0" marL="0" rtl="0" algn="just">
              <a:spcBef>
                <a:spcPts val="0"/>
              </a:spcBef>
              <a:spcAft>
                <a:spcPts val="0"/>
              </a:spcAft>
              <a:buClr>
                <a:schemeClr val="dk1"/>
              </a:buClr>
              <a:buSzPts val="900"/>
              <a:buFont typeface="Arial"/>
              <a:buNone/>
            </a:pPr>
            <a:r>
              <a:t/>
            </a:r>
            <a:endParaRPr sz="2100">
              <a:solidFill>
                <a:schemeClr val="dk1"/>
              </a:solidFill>
              <a:latin typeface="Raleway"/>
              <a:ea typeface="Raleway"/>
              <a:cs typeface="Raleway"/>
              <a:sym typeface="Raleway"/>
            </a:endParaRPr>
          </a:p>
          <a:p>
            <a:pPr indent="0" lvl="0" marL="0" rtl="0" algn="just">
              <a:spcBef>
                <a:spcPts val="0"/>
              </a:spcBef>
              <a:spcAft>
                <a:spcPts val="0"/>
              </a:spcAft>
              <a:buClr>
                <a:schemeClr val="dk1"/>
              </a:buClr>
              <a:buSzPts val="900"/>
              <a:buFont typeface="Arial"/>
              <a:buNone/>
            </a:pPr>
            <a:r>
              <a:t/>
            </a:r>
            <a:endParaRPr sz="2100">
              <a:solidFill>
                <a:schemeClr val="dk1"/>
              </a:solidFill>
              <a:latin typeface="Raleway"/>
              <a:ea typeface="Raleway"/>
              <a:cs typeface="Raleway"/>
              <a:sym typeface="Raleway"/>
            </a:endParaRPr>
          </a:p>
          <a:p>
            <a:pPr indent="0" lvl="0" marL="0" rtl="0" algn="just">
              <a:spcBef>
                <a:spcPts val="0"/>
              </a:spcBef>
              <a:spcAft>
                <a:spcPts val="0"/>
              </a:spcAft>
              <a:buClr>
                <a:schemeClr val="dk1"/>
              </a:buClr>
              <a:buSzPts val="900"/>
              <a:buFont typeface="Arial"/>
              <a:buNone/>
            </a:pPr>
            <a:r>
              <a:rPr b="1" lang="es" sz="2600">
                <a:solidFill>
                  <a:schemeClr val="dk1"/>
                </a:solidFill>
                <a:latin typeface="Raleway"/>
                <a:ea typeface="Raleway"/>
                <a:cs typeface="Raleway"/>
                <a:sym typeface="Raleway"/>
              </a:rPr>
              <a:t>SKETCHING: </a:t>
            </a:r>
            <a:r>
              <a:rPr lang="es" sz="2600">
                <a:solidFill>
                  <a:schemeClr val="dk1"/>
                </a:solidFill>
                <a:latin typeface="Raleway"/>
                <a:ea typeface="Raleway"/>
                <a:cs typeface="Raleway"/>
                <a:sym typeface="Raleway"/>
              </a:rPr>
              <a:t>En las sesiones de sketching, los miembros del grupo de trabajo exponen sus ideas de manera visual mediante esquemas o diagramas centrándose en el concepto por sobre los detalles.  La técnica facilita la discusión, crítica y el intercambio de ideas.</a:t>
            </a:r>
            <a:endParaRPr sz="2600">
              <a:solidFill>
                <a:schemeClr val="dk1"/>
              </a:solidFill>
              <a:latin typeface="Raleway"/>
              <a:ea typeface="Raleway"/>
              <a:cs typeface="Raleway"/>
              <a:sym typeface="Raleway"/>
            </a:endParaRPr>
          </a:p>
          <a:p>
            <a:pPr indent="0" lvl="0" marL="0" rtl="0" algn="just">
              <a:spcBef>
                <a:spcPts val="0"/>
              </a:spcBef>
              <a:spcAft>
                <a:spcPts val="0"/>
              </a:spcAft>
              <a:buClr>
                <a:schemeClr val="dk1"/>
              </a:buClr>
              <a:buSzPts val="900"/>
              <a:buFont typeface="Arial"/>
              <a:buNone/>
            </a:pPr>
            <a:r>
              <a:t/>
            </a:r>
            <a:endParaRPr sz="2600">
              <a:solidFill>
                <a:schemeClr val="dk1"/>
              </a:solidFill>
              <a:latin typeface="Raleway"/>
              <a:ea typeface="Raleway"/>
              <a:cs typeface="Raleway"/>
              <a:sym typeface="Raleway"/>
            </a:endParaRPr>
          </a:p>
          <a:p>
            <a:pPr indent="0" lvl="0" marL="0" rtl="0" algn="just">
              <a:spcBef>
                <a:spcPts val="0"/>
              </a:spcBef>
              <a:spcAft>
                <a:spcPts val="0"/>
              </a:spcAft>
              <a:buClr>
                <a:schemeClr val="dk1"/>
              </a:buClr>
              <a:buSzPts val="900"/>
              <a:buFont typeface="Arial"/>
              <a:buNone/>
            </a:pPr>
            <a:r>
              <a:rPr b="1" lang="es" sz="2600">
                <a:solidFill>
                  <a:schemeClr val="dk1"/>
                </a:solidFill>
                <a:latin typeface="Raleway"/>
                <a:ea typeface="Raleway"/>
                <a:cs typeface="Raleway"/>
                <a:sym typeface="Raleway"/>
              </a:rPr>
              <a:t>WORST POSSIBLE IDEA:</a:t>
            </a:r>
            <a:r>
              <a:rPr lang="es" sz="2600">
                <a:solidFill>
                  <a:schemeClr val="dk1"/>
                </a:solidFill>
                <a:latin typeface="Raleway"/>
                <a:ea typeface="Raleway"/>
                <a:cs typeface="Raleway"/>
                <a:sym typeface="Raleway"/>
              </a:rPr>
              <a:t>	Los miembros del equipo buscan las peores ideas posibles que aborden el problema,  sin preocuparse por qué tan razonables sean estas ideas. La técnica busca desarrollar un pensamiento inverso que lleve a la identificar nuevas áreas de exploración, y posibles soluciones.</a:t>
            </a:r>
            <a:endParaRPr sz="2600">
              <a:solidFill>
                <a:schemeClr val="dk1"/>
              </a:solidFill>
              <a:latin typeface="Raleway"/>
              <a:ea typeface="Raleway"/>
              <a:cs typeface="Raleway"/>
              <a:sym typeface="Raleway"/>
            </a:endParaRPr>
          </a:p>
          <a:p>
            <a:pPr indent="0" lvl="0" marL="0" rtl="0" algn="just">
              <a:spcBef>
                <a:spcPts val="0"/>
              </a:spcBef>
              <a:spcAft>
                <a:spcPts val="0"/>
              </a:spcAft>
              <a:buClr>
                <a:schemeClr val="dk1"/>
              </a:buClr>
              <a:buSzPts val="900"/>
              <a:buFont typeface="Arial"/>
              <a:buNone/>
            </a:pPr>
            <a:r>
              <a:t/>
            </a:r>
            <a:endParaRPr sz="2600">
              <a:solidFill>
                <a:schemeClr val="dk1"/>
              </a:solidFill>
              <a:latin typeface="Raleway"/>
              <a:ea typeface="Raleway"/>
              <a:cs typeface="Raleway"/>
              <a:sym typeface="Raleway"/>
            </a:endParaRPr>
          </a:p>
          <a:p>
            <a:pPr indent="0" lvl="0" marL="0" rtl="0" algn="just">
              <a:spcBef>
                <a:spcPts val="0"/>
              </a:spcBef>
              <a:spcAft>
                <a:spcPts val="0"/>
              </a:spcAft>
              <a:buClr>
                <a:schemeClr val="dk1"/>
              </a:buClr>
              <a:buSzPts val="900"/>
              <a:buFont typeface="Arial"/>
              <a:buNone/>
            </a:pPr>
            <a:r>
              <a:rPr b="1" lang="es" sz="2600">
                <a:solidFill>
                  <a:schemeClr val="dk1"/>
                </a:solidFill>
                <a:latin typeface="Raleway"/>
                <a:ea typeface="Raleway"/>
                <a:cs typeface="Raleway"/>
                <a:sym typeface="Raleway"/>
              </a:rPr>
              <a:t>BRAINWRITE</a:t>
            </a:r>
            <a:r>
              <a:rPr lang="es" sz="2600">
                <a:solidFill>
                  <a:schemeClr val="dk1"/>
                </a:solidFill>
                <a:latin typeface="Raleway"/>
                <a:ea typeface="Raleway"/>
                <a:cs typeface="Raleway"/>
                <a:sym typeface="Raleway"/>
              </a:rPr>
              <a:t>: Los participantes escriben sus ideas en papel, y luego de cinco minutos pasan su papel a un compañero, quien elabora la idea en primera persona, y así sucesivamente. Luego de quince minutos se colectan los papeles y se exponen, para ser debatidas. </a:t>
            </a:r>
            <a:endParaRPr sz="2600">
              <a:solidFill>
                <a:schemeClr val="dk1"/>
              </a:solidFill>
              <a:latin typeface="Raleway"/>
              <a:ea typeface="Raleway"/>
              <a:cs typeface="Raleway"/>
              <a:sym typeface="Raleway"/>
            </a:endParaRPr>
          </a:p>
          <a:p>
            <a:pPr indent="0" lvl="0" marL="0" rtl="0" algn="just">
              <a:spcBef>
                <a:spcPts val="0"/>
              </a:spcBef>
              <a:spcAft>
                <a:spcPts val="0"/>
              </a:spcAft>
              <a:buClr>
                <a:schemeClr val="dk1"/>
              </a:buClr>
              <a:buSzPts val="900"/>
              <a:buFont typeface="Arial"/>
              <a:buNone/>
            </a:pPr>
            <a:r>
              <a:t/>
            </a:r>
            <a:endParaRPr sz="2600">
              <a:solidFill>
                <a:schemeClr val="dk1"/>
              </a:solidFill>
              <a:latin typeface="Raleway"/>
              <a:ea typeface="Raleway"/>
              <a:cs typeface="Raleway"/>
              <a:sym typeface="Raleway"/>
            </a:endParaRPr>
          </a:p>
          <a:p>
            <a:pPr indent="0" lvl="0" marL="0" rtl="0" algn="just">
              <a:spcBef>
                <a:spcPts val="0"/>
              </a:spcBef>
              <a:spcAft>
                <a:spcPts val="0"/>
              </a:spcAft>
              <a:buClr>
                <a:schemeClr val="dk1"/>
              </a:buClr>
              <a:buSzPts val="900"/>
              <a:buFont typeface="Arial"/>
              <a:buNone/>
            </a:pPr>
            <a:r>
              <a:t/>
            </a:r>
            <a:endParaRPr sz="2600">
              <a:solidFill>
                <a:schemeClr val="dk1"/>
              </a:solidFill>
              <a:latin typeface="Raleway"/>
              <a:ea typeface="Raleway"/>
              <a:cs typeface="Raleway"/>
              <a:sym typeface="Raleway"/>
            </a:endParaRPr>
          </a:p>
        </p:txBody>
      </p:sp>
      <p:sp>
        <p:nvSpPr>
          <p:cNvPr id="70" name="Google Shape;70;p13"/>
          <p:cNvSpPr/>
          <p:nvPr/>
        </p:nvSpPr>
        <p:spPr>
          <a:xfrm>
            <a:off x="979736" y="602820"/>
            <a:ext cx="20121300" cy="2235000"/>
          </a:xfrm>
          <a:prstGeom prst="roundRect">
            <a:avLst>
              <a:gd fmla="val 16667" name="adj"/>
            </a:avLst>
          </a:prstGeom>
          <a:solidFill>
            <a:srgbClr val="B7B7B7"/>
          </a:solidFill>
          <a:ln cap="flat" cmpd="sng" w="9525">
            <a:solidFill>
              <a:schemeClr val="dk2"/>
            </a:solidFill>
            <a:prstDash val="solid"/>
            <a:round/>
            <a:headEnd len="sm" w="sm" type="none"/>
            <a:tailEnd len="sm" w="sm" type="none"/>
          </a:ln>
        </p:spPr>
        <p:txBody>
          <a:bodyPr anchorCtr="0" anchor="ctr" bIns="78200" lIns="78200" spcFirstLastPara="1" rIns="78200" wrap="square" tIns="78200">
            <a:noAutofit/>
          </a:bodyPr>
          <a:lstStyle/>
          <a:p>
            <a:pPr indent="0" lvl="0" marL="0" rtl="0" algn="l">
              <a:spcBef>
                <a:spcPts val="0"/>
              </a:spcBef>
              <a:spcAft>
                <a:spcPts val="0"/>
              </a:spcAft>
              <a:buNone/>
            </a:pPr>
            <a:r>
              <a:t/>
            </a:r>
            <a:endParaRPr/>
          </a:p>
        </p:txBody>
      </p:sp>
      <p:sp>
        <p:nvSpPr>
          <p:cNvPr id="71" name="Google Shape;71;p13"/>
          <p:cNvSpPr/>
          <p:nvPr/>
        </p:nvSpPr>
        <p:spPr>
          <a:xfrm>
            <a:off x="739286" y="414758"/>
            <a:ext cx="20121300" cy="22350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78200" lIns="78200" spcFirstLastPara="1" rIns="78200" wrap="square" tIns="78200">
            <a:noAutofit/>
          </a:bodyPr>
          <a:lstStyle/>
          <a:p>
            <a:pPr indent="0" lvl="0" marL="0" rtl="0" algn="l">
              <a:spcBef>
                <a:spcPts val="0"/>
              </a:spcBef>
              <a:spcAft>
                <a:spcPts val="0"/>
              </a:spcAft>
              <a:buNone/>
            </a:pPr>
            <a:r>
              <a:t/>
            </a:r>
            <a:endParaRPr/>
          </a:p>
        </p:txBody>
      </p:sp>
      <p:sp>
        <p:nvSpPr>
          <p:cNvPr id="72" name="Google Shape;72;p13"/>
          <p:cNvSpPr txBox="1"/>
          <p:nvPr/>
        </p:nvSpPr>
        <p:spPr>
          <a:xfrm>
            <a:off x="3596164" y="829515"/>
            <a:ext cx="13603800" cy="1405500"/>
          </a:xfrm>
          <a:prstGeom prst="rect">
            <a:avLst/>
          </a:prstGeom>
          <a:noFill/>
          <a:ln>
            <a:noFill/>
          </a:ln>
        </p:spPr>
        <p:txBody>
          <a:bodyPr anchorCtr="0" anchor="t" bIns="65300" lIns="65300" spcFirstLastPara="1" rIns="65300" wrap="square" tIns="65300">
            <a:noAutofit/>
          </a:bodyPr>
          <a:lstStyle/>
          <a:p>
            <a:pPr indent="0" lvl="0" marL="0" rtl="0" algn="l">
              <a:spcBef>
                <a:spcPts val="0"/>
              </a:spcBef>
              <a:spcAft>
                <a:spcPts val="0"/>
              </a:spcAft>
              <a:buNone/>
            </a:pPr>
            <a:r>
              <a:rPr b="1" lang="es" sz="8200">
                <a:latin typeface="Raleway"/>
                <a:ea typeface="Raleway"/>
                <a:cs typeface="Raleway"/>
                <a:sym typeface="Raleway"/>
              </a:rPr>
              <a:t>DESIGN THINKING: IDEATE</a:t>
            </a:r>
            <a:endParaRPr b="1" sz="8200">
              <a:latin typeface="Raleway"/>
              <a:ea typeface="Raleway"/>
              <a:cs typeface="Raleway"/>
              <a:sym typeface="Raleway"/>
            </a:endParaRPr>
          </a:p>
        </p:txBody>
      </p:sp>
      <p:sp>
        <p:nvSpPr>
          <p:cNvPr id="73" name="Google Shape;73;p13"/>
          <p:cNvSpPr/>
          <p:nvPr/>
        </p:nvSpPr>
        <p:spPr>
          <a:xfrm>
            <a:off x="608550" y="27679925"/>
            <a:ext cx="20382900" cy="26001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78200" lIns="78200" spcFirstLastPara="1" rIns="78200" wrap="square" tIns="78200">
            <a:noAutofit/>
          </a:bodyPr>
          <a:lstStyle/>
          <a:p>
            <a:pPr indent="0" lvl="0" marL="0" rtl="0" algn="l">
              <a:spcBef>
                <a:spcPts val="0"/>
              </a:spcBef>
              <a:spcAft>
                <a:spcPts val="0"/>
              </a:spcAft>
              <a:buNone/>
            </a:pPr>
            <a:r>
              <a:t/>
            </a:r>
            <a:endParaRPr/>
          </a:p>
        </p:txBody>
      </p:sp>
      <p:sp>
        <p:nvSpPr>
          <p:cNvPr id="74" name="Google Shape;74;p13"/>
          <p:cNvSpPr txBox="1"/>
          <p:nvPr/>
        </p:nvSpPr>
        <p:spPr>
          <a:xfrm>
            <a:off x="979724" y="28639675"/>
            <a:ext cx="3858900" cy="830400"/>
          </a:xfrm>
          <a:prstGeom prst="rect">
            <a:avLst/>
          </a:prstGeom>
          <a:noFill/>
          <a:ln>
            <a:noFill/>
          </a:ln>
        </p:spPr>
        <p:txBody>
          <a:bodyPr anchorCtr="0" anchor="t" bIns="78200" lIns="78200" spcFirstLastPara="1" rIns="78200" wrap="square" tIns="78200">
            <a:noAutofit/>
          </a:bodyPr>
          <a:lstStyle/>
          <a:p>
            <a:pPr indent="0" lvl="0" marL="0" rtl="0" algn="l">
              <a:spcBef>
                <a:spcPts val="0"/>
              </a:spcBef>
              <a:spcAft>
                <a:spcPts val="0"/>
              </a:spcAft>
              <a:buNone/>
            </a:pPr>
            <a:r>
              <a:rPr b="1" lang="es" sz="4100">
                <a:latin typeface="Raleway"/>
                <a:ea typeface="Raleway"/>
                <a:cs typeface="Raleway"/>
                <a:sym typeface="Raleway"/>
              </a:rPr>
              <a:t>CONCLUSIÓN</a:t>
            </a:r>
            <a:endParaRPr b="1" sz="4100">
              <a:latin typeface="Raleway"/>
              <a:ea typeface="Raleway"/>
              <a:cs typeface="Raleway"/>
              <a:sym typeface="Raleway"/>
            </a:endParaRPr>
          </a:p>
        </p:txBody>
      </p:sp>
      <p:sp>
        <p:nvSpPr>
          <p:cNvPr id="75" name="Google Shape;75;p13"/>
          <p:cNvSpPr/>
          <p:nvPr/>
        </p:nvSpPr>
        <p:spPr>
          <a:xfrm rot="-5400000">
            <a:off x="4023395" y="3841302"/>
            <a:ext cx="2803800" cy="9524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78200" lIns="78200" spcFirstLastPara="1" rIns="78200" wrap="square" tIns="78200">
            <a:noAutofit/>
          </a:bodyPr>
          <a:lstStyle/>
          <a:p>
            <a:pPr indent="0" lvl="0" marL="0" rtl="0" algn="l">
              <a:spcBef>
                <a:spcPts val="0"/>
              </a:spcBef>
              <a:spcAft>
                <a:spcPts val="0"/>
              </a:spcAft>
              <a:buNone/>
            </a:pPr>
            <a:r>
              <a:t/>
            </a:r>
            <a:endParaRPr sz="1200"/>
          </a:p>
        </p:txBody>
      </p:sp>
      <p:sp>
        <p:nvSpPr>
          <p:cNvPr id="76" name="Google Shape;76;p13"/>
          <p:cNvSpPr txBox="1"/>
          <p:nvPr/>
        </p:nvSpPr>
        <p:spPr>
          <a:xfrm>
            <a:off x="5516000" y="3791463"/>
            <a:ext cx="15032100" cy="1405500"/>
          </a:xfrm>
          <a:prstGeom prst="rect">
            <a:avLst/>
          </a:prstGeom>
          <a:noFill/>
          <a:ln>
            <a:noFill/>
          </a:ln>
        </p:spPr>
        <p:txBody>
          <a:bodyPr anchorCtr="0" anchor="t" bIns="78200" lIns="78200" spcFirstLastPara="1" rIns="78200" wrap="square" tIns="78200">
            <a:noAutofit/>
          </a:bodyPr>
          <a:lstStyle/>
          <a:p>
            <a:pPr indent="0" lvl="0" marL="0" rtl="0" algn="just">
              <a:spcBef>
                <a:spcPts val="0"/>
              </a:spcBef>
              <a:spcAft>
                <a:spcPts val="0"/>
              </a:spcAft>
              <a:buNone/>
            </a:pPr>
            <a:r>
              <a:rPr lang="es" sz="2600">
                <a:latin typeface="Raleway"/>
                <a:ea typeface="Raleway"/>
                <a:cs typeface="Raleway"/>
                <a:sym typeface="Raleway"/>
              </a:rPr>
              <a:t>El proceso de Design Thinking consiste en cinco etapas, dividida en dos partes: Encontrar problemas y pensar soluciones. La etapa de ideación, es la primera que permite pensar soluciones.</a:t>
            </a:r>
            <a:endParaRPr sz="3100">
              <a:latin typeface="Raleway"/>
              <a:ea typeface="Raleway"/>
              <a:cs typeface="Raleway"/>
              <a:sym typeface="Raleway"/>
            </a:endParaRPr>
          </a:p>
        </p:txBody>
      </p:sp>
      <p:sp>
        <p:nvSpPr>
          <p:cNvPr id="77" name="Google Shape;77;p13"/>
          <p:cNvSpPr txBox="1"/>
          <p:nvPr/>
        </p:nvSpPr>
        <p:spPr>
          <a:xfrm>
            <a:off x="16317800" y="27765575"/>
            <a:ext cx="4588500" cy="2428800"/>
          </a:xfrm>
          <a:prstGeom prst="rect">
            <a:avLst/>
          </a:prstGeom>
          <a:solidFill>
            <a:srgbClr val="FFFFFF"/>
          </a:solidFill>
          <a:ln>
            <a:noFill/>
          </a:ln>
        </p:spPr>
        <p:txBody>
          <a:bodyPr anchorCtr="0" anchor="t" bIns="78200" lIns="78200" spcFirstLastPara="1" rIns="78200" wrap="square" tIns="78200">
            <a:noAutofit/>
          </a:bodyPr>
          <a:lstStyle/>
          <a:p>
            <a:pPr indent="0" lvl="0" marL="0" rtl="0" algn="l">
              <a:spcBef>
                <a:spcPts val="0"/>
              </a:spcBef>
              <a:spcAft>
                <a:spcPts val="0"/>
              </a:spcAft>
              <a:buNone/>
            </a:pPr>
            <a:r>
              <a:rPr lang="es" sz="2100">
                <a:latin typeface="Raleway"/>
                <a:ea typeface="Raleway"/>
                <a:cs typeface="Raleway"/>
                <a:sym typeface="Raleway"/>
              </a:rPr>
              <a:t>GRUPO nº 7</a:t>
            </a:r>
            <a:endParaRPr sz="2100">
              <a:latin typeface="Raleway"/>
              <a:ea typeface="Raleway"/>
              <a:cs typeface="Raleway"/>
              <a:sym typeface="Raleway"/>
            </a:endParaRPr>
          </a:p>
          <a:p>
            <a:pPr indent="0" lvl="0" marL="0" rtl="0" algn="l">
              <a:spcBef>
                <a:spcPts val="0"/>
              </a:spcBef>
              <a:spcAft>
                <a:spcPts val="0"/>
              </a:spcAft>
              <a:buNone/>
            </a:pPr>
            <a:r>
              <a:rPr lang="es" sz="2100">
                <a:latin typeface="Raleway"/>
                <a:ea typeface="Raleway"/>
                <a:cs typeface="Raleway"/>
                <a:sym typeface="Raleway"/>
              </a:rPr>
              <a:t>Conti, Bruno</a:t>
            </a:r>
            <a:endParaRPr sz="2100">
              <a:latin typeface="Raleway"/>
              <a:ea typeface="Raleway"/>
              <a:cs typeface="Raleway"/>
              <a:sym typeface="Raleway"/>
            </a:endParaRPr>
          </a:p>
          <a:p>
            <a:pPr indent="0" lvl="0" marL="0" rtl="0" algn="l">
              <a:spcBef>
                <a:spcPts val="0"/>
              </a:spcBef>
              <a:spcAft>
                <a:spcPts val="0"/>
              </a:spcAft>
              <a:buNone/>
            </a:pPr>
            <a:r>
              <a:rPr lang="es" sz="2100">
                <a:latin typeface="Raleway"/>
                <a:ea typeface="Raleway"/>
                <a:cs typeface="Raleway"/>
                <a:sym typeface="Raleway"/>
              </a:rPr>
              <a:t>Lucero Schneider, Pablo</a:t>
            </a:r>
            <a:endParaRPr sz="2100">
              <a:latin typeface="Raleway"/>
              <a:ea typeface="Raleway"/>
              <a:cs typeface="Raleway"/>
              <a:sym typeface="Raleway"/>
            </a:endParaRPr>
          </a:p>
          <a:p>
            <a:pPr indent="0" lvl="0" marL="0" rtl="0" algn="l">
              <a:spcBef>
                <a:spcPts val="0"/>
              </a:spcBef>
              <a:spcAft>
                <a:spcPts val="0"/>
              </a:spcAft>
              <a:buNone/>
            </a:pPr>
            <a:r>
              <a:rPr lang="es" sz="2100">
                <a:latin typeface="Raleway"/>
                <a:ea typeface="Raleway"/>
                <a:cs typeface="Raleway"/>
                <a:sym typeface="Raleway"/>
              </a:rPr>
              <a:t>Peralta, Agustín</a:t>
            </a:r>
            <a:endParaRPr sz="2100">
              <a:latin typeface="Raleway"/>
              <a:ea typeface="Raleway"/>
              <a:cs typeface="Raleway"/>
              <a:sym typeface="Raleway"/>
            </a:endParaRPr>
          </a:p>
          <a:p>
            <a:pPr indent="0" lvl="0" marL="0" rtl="0" algn="l">
              <a:spcBef>
                <a:spcPts val="0"/>
              </a:spcBef>
              <a:spcAft>
                <a:spcPts val="0"/>
              </a:spcAft>
              <a:buNone/>
            </a:pPr>
            <a:r>
              <a:rPr lang="es" sz="2100">
                <a:latin typeface="Raleway"/>
                <a:ea typeface="Raleway"/>
                <a:cs typeface="Raleway"/>
                <a:sym typeface="Raleway"/>
              </a:rPr>
              <a:t>Universidad Tecnológica Nacional  Facultad Regional Córdoba Ingeniería de Software ( 4k1 )</a:t>
            </a:r>
            <a:endParaRPr sz="2100">
              <a:latin typeface="Raleway"/>
              <a:ea typeface="Raleway"/>
              <a:cs typeface="Raleway"/>
              <a:sym typeface="Raleway"/>
            </a:endParaRPr>
          </a:p>
        </p:txBody>
      </p:sp>
      <p:sp>
        <p:nvSpPr>
          <p:cNvPr id="78" name="Google Shape;78;p13"/>
          <p:cNvSpPr/>
          <p:nvPr/>
        </p:nvSpPr>
        <p:spPr>
          <a:xfrm>
            <a:off x="663098" y="6184410"/>
            <a:ext cx="9524400" cy="1001100"/>
          </a:xfrm>
          <a:prstGeom prst="round2SameRect">
            <a:avLst>
              <a:gd fmla="val 16667" name="adj1"/>
              <a:gd fmla="val 0" name="adj2"/>
            </a:avLst>
          </a:prstGeom>
          <a:solidFill>
            <a:srgbClr val="CCCCCC"/>
          </a:solidFill>
          <a:ln cap="flat" cmpd="sng" w="9525">
            <a:solidFill>
              <a:schemeClr val="dk2"/>
            </a:solidFill>
            <a:prstDash val="solid"/>
            <a:round/>
            <a:headEnd len="sm" w="sm" type="none"/>
            <a:tailEnd len="sm" w="sm" type="none"/>
          </a:ln>
        </p:spPr>
        <p:txBody>
          <a:bodyPr anchorCtr="0" anchor="ctr" bIns="78150" lIns="78150" spcFirstLastPara="1" rIns="78150" wrap="square" tIns="78150">
            <a:noAutofit/>
          </a:bodyPr>
          <a:lstStyle/>
          <a:p>
            <a:pPr indent="0" lvl="0" marL="0" rtl="0" algn="ctr">
              <a:spcBef>
                <a:spcPts val="0"/>
              </a:spcBef>
              <a:spcAft>
                <a:spcPts val="0"/>
              </a:spcAft>
              <a:buClr>
                <a:schemeClr val="dk1"/>
              </a:buClr>
              <a:buSzPts val="900"/>
              <a:buFont typeface="Arial"/>
              <a:buNone/>
            </a:pPr>
            <a:r>
              <a:rPr b="1" lang="es" sz="4100">
                <a:solidFill>
                  <a:schemeClr val="dk1"/>
                </a:solidFill>
                <a:latin typeface="Raleway"/>
                <a:ea typeface="Raleway"/>
                <a:cs typeface="Raleway"/>
                <a:sym typeface="Raleway"/>
              </a:rPr>
              <a:t>¿QUÉ ES IDEAR?</a:t>
            </a:r>
            <a:endParaRPr b="1" sz="1200"/>
          </a:p>
        </p:txBody>
      </p:sp>
      <p:sp>
        <p:nvSpPr>
          <p:cNvPr id="79" name="Google Shape;79;p13"/>
          <p:cNvSpPr txBox="1"/>
          <p:nvPr/>
        </p:nvSpPr>
        <p:spPr>
          <a:xfrm>
            <a:off x="804250" y="7331075"/>
            <a:ext cx="9242100" cy="2600100"/>
          </a:xfrm>
          <a:prstGeom prst="rect">
            <a:avLst/>
          </a:prstGeom>
          <a:noFill/>
          <a:ln>
            <a:noFill/>
          </a:ln>
        </p:spPr>
        <p:txBody>
          <a:bodyPr anchorCtr="0" anchor="t" bIns="78150" lIns="78150" spcFirstLastPara="1" rIns="78150" wrap="square" tIns="78150">
            <a:noAutofit/>
          </a:bodyPr>
          <a:lstStyle/>
          <a:p>
            <a:pPr indent="0" lvl="0" marL="0" rtl="0" algn="just">
              <a:spcBef>
                <a:spcPts val="0"/>
              </a:spcBef>
              <a:spcAft>
                <a:spcPts val="0"/>
              </a:spcAft>
              <a:buClr>
                <a:schemeClr val="dk1"/>
              </a:buClr>
              <a:buSzPts val="900"/>
              <a:buFont typeface="Arial"/>
              <a:buNone/>
            </a:pPr>
            <a:r>
              <a:rPr lang="es" sz="2600">
                <a:solidFill>
                  <a:schemeClr val="dk1"/>
                </a:solidFill>
                <a:latin typeface="Raleway"/>
                <a:ea typeface="Raleway"/>
                <a:cs typeface="Raleway"/>
                <a:sym typeface="Raleway"/>
              </a:rPr>
              <a:t>Idear es t</a:t>
            </a:r>
            <a:r>
              <a:rPr lang="es" sz="2600">
                <a:solidFill>
                  <a:schemeClr val="dk1"/>
                </a:solidFill>
                <a:latin typeface="Raleway"/>
                <a:ea typeface="Raleway"/>
                <a:cs typeface="Raleway"/>
                <a:sym typeface="Raleway"/>
              </a:rPr>
              <a:t>omar como punto de partida las necesidades y problemas encontrados durante la definición, buscar generar ideas a partir de la creatividad e innovación, mediante el uso de diversos métodos, y proporcionar los recursos para construir prototipos y soluciones innovadoras.</a:t>
            </a:r>
            <a:endParaRPr sz="2600">
              <a:solidFill>
                <a:schemeClr val="dk1"/>
              </a:solidFill>
              <a:latin typeface="Raleway"/>
              <a:ea typeface="Raleway"/>
              <a:cs typeface="Raleway"/>
              <a:sym typeface="Raleway"/>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p:txBody>
      </p:sp>
      <p:sp>
        <p:nvSpPr>
          <p:cNvPr id="80" name="Google Shape;80;p13"/>
          <p:cNvSpPr/>
          <p:nvPr/>
        </p:nvSpPr>
        <p:spPr>
          <a:xfrm rot="-5400000">
            <a:off x="14533102" y="3829235"/>
            <a:ext cx="2806800" cy="9524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78200" lIns="78200" spcFirstLastPara="1" rIns="78200" wrap="square" tIns="78200">
            <a:noAutofit/>
          </a:bodyPr>
          <a:lstStyle/>
          <a:p>
            <a:pPr indent="0" lvl="0" marL="0" rtl="0" algn="l">
              <a:spcBef>
                <a:spcPts val="0"/>
              </a:spcBef>
              <a:spcAft>
                <a:spcPts val="0"/>
              </a:spcAft>
              <a:buNone/>
            </a:pPr>
            <a:r>
              <a:t/>
            </a:r>
            <a:endParaRPr sz="1200"/>
          </a:p>
        </p:txBody>
      </p:sp>
      <p:sp>
        <p:nvSpPr>
          <p:cNvPr id="81" name="Google Shape;81;p13"/>
          <p:cNvSpPr/>
          <p:nvPr/>
        </p:nvSpPr>
        <p:spPr>
          <a:xfrm>
            <a:off x="11174305" y="6150635"/>
            <a:ext cx="9524400" cy="1001100"/>
          </a:xfrm>
          <a:prstGeom prst="round2SameRect">
            <a:avLst>
              <a:gd fmla="val 16667" name="adj1"/>
              <a:gd fmla="val 0" name="adj2"/>
            </a:avLst>
          </a:prstGeom>
          <a:solidFill>
            <a:srgbClr val="CCCCCC"/>
          </a:solidFill>
          <a:ln cap="flat" cmpd="sng" w="9525">
            <a:solidFill>
              <a:schemeClr val="dk2"/>
            </a:solidFill>
            <a:prstDash val="solid"/>
            <a:round/>
            <a:headEnd len="sm" w="sm" type="none"/>
            <a:tailEnd len="sm" w="sm" type="none"/>
          </a:ln>
        </p:spPr>
        <p:txBody>
          <a:bodyPr anchorCtr="0" anchor="ctr" bIns="78150" lIns="78150" spcFirstLastPara="1" rIns="78150" wrap="square" tIns="78150">
            <a:noAutofit/>
          </a:bodyPr>
          <a:lstStyle/>
          <a:p>
            <a:pPr indent="0" lvl="0" marL="0" rtl="0" algn="ctr">
              <a:spcBef>
                <a:spcPts val="0"/>
              </a:spcBef>
              <a:spcAft>
                <a:spcPts val="0"/>
              </a:spcAft>
              <a:buClr>
                <a:schemeClr val="dk1"/>
              </a:buClr>
              <a:buSzPts val="900"/>
              <a:buFont typeface="Arial"/>
              <a:buNone/>
            </a:pPr>
            <a:r>
              <a:rPr b="1" lang="es" sz="4100">
                <a:solidFill>
                  <a:schemeClr val="dk1"/>
                </a:solidFill>
                <a:latin typeface="Raleway"/>
                <a:ea typeface="Raleway"/>
                <a:cs typeface="Raleway"/>
                <a:sym typeface="Raleway"/>
              </a:rPr>
              <a:t>IDEAR PERMITE</a:t>
            </a:r>
            <a:endParaRPr b="1" sz="1200"/>
          </a:p>
        </p:txBody>
      </p:sp>
      <p:sp>
        <p:nvSpPr>
          <p:cNvPr id="82" name="Google Shape;82;p13"/>
          <p:cNvSpPr txBox="1"/>
          <p:nvPr/>
        </p:nvSpPr>
        <p:spPr>
          <a:xfrm>
            <a:off x="11315438" y="7267672"/>
            <a:ext cx="9242100" cy="2600100"/>
          </a:xfrm>
          <a:prstGeom prst="rect">
            <a:avLst/>
          </a:prstGeom>
          <a:noFill/>
          <a:ln>
            <a:noFill/>
          </a:ln>
        </p:spPr>
        <p:txBody>
          <a:bodyPr anchorCtr="0" anchor="t" bIns="78150" lIns="78150" spcFirstLastPara="1" rIns="78150" wrap="square" tIns="78150">
            <a:noAutofit/>
          </a:bodyPr>
          <a:lstStyle/>
          <a:p>
            <a:pPr indent="0" lvl="0" marL="393700" rtl="0" algn="l">
              <a:spcBef>
                <a:spcPts val="0"/>
              </a:spcBef>
              <a:spcAft>
                <a:spcPts val="0"/>
              </a:spcAft>
              <a:buNone/>
            </a:pPr>
            <a:r>
              <a:rPr lang="es" sz="2600">
                <a:solidFill>
                  <a:schemeClr val="dk1"/>
                </a:solidFill>
                <a:latin typeface="Raleway"/>
                <a:ea typeface="Raleway"/>
                <a:cs typeface="Raleway"/>
                <a:sym typeface="Raleway"/>
              </a:rPr>
              <a:t>Incrementar el potencial innovador del conjunto de soluciones</a:t>
            </a:r>
            <a:endParaRPr sz="2600">
              <a:solidFill>
                <a:schemeClr val="dk1"/>
              </a:solidFill>
              <a:latin typeface="Raleway"/>
              <a:ea typeface="Raleway"/>
              <a:cs typeface="Raleway"/>
              <a:sym typeface="Raleway"/>
            </a:endParaRPr>
          </a:p>
          <a:p>
            <a:pPr indent="0" lvl="0" marL="393700" rtl="0" algn="l">
              <a:spcBef>
                <a:spcPts val="0"/>
              </a:spcBef>
              <a:spcAft>
                <a:spcPts val="0"/>
              </a:spcAft>
              <a:buNone/>
            </a:pPr>
            <a:r>
              <a:rPr lang="es" sz="2600">
                <a:solidFill>
                  <a:schemeClr val="dk1"/>
                </a:solidFill>
                <a:latin typeface="Raleway"/>
                <a:ea typeface="Raleway"/>
                <a:cs typeface="Raleway"/>
                <a:sym typeface="Raleway"/>
              </a:rPr>
              <a:t>Abordar el problema desde diferentes perspectivas</a:t>
            </a:r>
            <a:endParaRPr sz="2600">
              <a:solidFill>
                <a:schemeClr val="dk1"/>
              </a:solidFill>
              <a:latin typeface="Raleway"/>
              <a:ea typeface="Raleway"/>
              <a:cs typeface="Raleway"/>
              <a:sym typeface="Raleway"/>
            </a:endParaRPr>
          </a:p>
          <a:p>
            <a:pPr indent="0" lvl="0" marL="393700" rtl="0" algn="l">
              <a:spcBef>
                <a:spcPts val="0"/>
              </a:spcBef>
              <a:spcAft>
                <a:spcPts val="0"/>
              </a:spcAft>
              <a:buNone/>
            </a:pPr>
            <a:r>
              <a:rPr lang="es" sz="2600">
                <a:solidFill>
                  <a:schemeClr val="dk1"/>
                </a:solidFill>
                <a:latin typeface="Raleway"/>
                <a:ea typeface="Raleway"/>
                <a:cs typeface="Raleway"/>
                <a:sym typeface="Raleway"/>
              </a:rPr>
              <a:t>Descubrir nuevas áreas de exploración</a:t>
            </a:r>
            <a:endParaRPr sz="2600">
              <a:solidFill>
                <a:schemeClr val="dk1"/>
              </a:solidFill>
              <a:latin typeface="Raleway"/>
              <a:ea typeface="Raleway"/>
              <a:cs typeface="Raleway"/>
              <a:sym typeface="Raleway"/>
            </a:endParaRPr>
          </a:p>
          <a:p>
            <a:pPr indent="0" lvl="0" marL="393700" rtl="0" algn="l">
              <a:spcBef>
                <a:spcPts val="0"/>
              </a:spcBef>
              <a:spcAft>
                <a:spcPts val="0"/>
              </a:spcAft>
              <a:buNone/>
            </a:pPr>
            <a:r>
              <a:rPr lang="es" sz="2600">
                <a:solidFill>
                  <a:schemeClr val="dk1"/>
                </a:solidFill>
                <a:latin typeface="Raleway"/>
                <a:ea typeface="Raleway"/>
                <a:cs typeface="Raleway"/>
                <a:sym typeface="Raleway"/>
              </a:rPr>
              <a:t>Crear soluciones fluidas y flexibles</a:t>
            </a:r>
            <a:endParaRPr sz="2600">
              <a:solidFill>
                <a:schemeClr val="dk1"/>
              </a:solidFill>
              <a:latin typeface="Raleway"/>
              <a:ea typeface="Raleway"/>
              <a:cs typeface="Raleway"/>
              <a:sym typeface="Raleway"/>
            </a:endParaRPr>
          </a:p>
          <a:p>
            <a:pPr indent="0" lvl="0" marL="393700" rtl="0" algn="l">
              <a:spcBef>
                <a:spcPts val="0"/>
              </a:spcBef>
              <a:spcAft>
                <a:spcPts val="0"/>
              </a:spcAft>
              <a:buNone/>
            </a:pPr>
            <a:r>
              <a:rPr lang="es" sz="2600">
                <a:solidFill>
                  <a:schemeClr val="dk1"/>
                </a:solidFill>
                <a:latin typeface="Raleway"/>
                <a:ea typeface="Raleway"/>
                <a:cs typeface="Raleway"/>
                <a:sym typeface="Raleway"/>
              </a:rPr>
              <a:t>Potenciar ideas</a:t>
            </a:r>
            <a:endParaRPr sz="2600">
              <a:solidFill>
                <a:schemeClr val="dk1"/>
              </a:solidFill>
              <a:latin typeface="Raleway"/>
              <a:ea typeface="Raleway"/>
              <a:cs typeface="Raleway"/>
              <a:sym typeface="Raleway"/>
            </a:endParaRPr>
          </a:p>
        </p:txBody>
      </p:sp>
      <p:pic>
        <p:nvPicPr>
          <p:cNvPr id="83" name="Google Shape;83;p13"/>
          <p:cNvPicPr preferRelativeResize="0"/>
          <p:nvPr/>
        </p:nvPicPr>
        <p:blipFill>
          <a:blip r:embed="rId3">
            <a:alphaModFix/>
          </a:blip>
          <a:stretch>
            <a:fillRect/>
          </a:stretch>
        </p:blipFill>
        <p:spPr>
          <a:xfrm>
            <a:off x="11315452" y="8552896"/>
            <a:ext cx="356352" cy="356352"/>
          </a:xfrm>
          <a:prstGeom prst="rect">
            <a:avLst/>
          </a:prstGeom>
          <a:noFill/>
          <a:ln>
            <a:noFill/>
          </a:ln>
        </p:spPr>
      </p:pic>
      <p:pic>
        <p:nvPicPr>
          <p:cNvPr id="84" name="Google Shape;84;p13"/>
          <p:cNvPicPr preferRelativeResize="0"/>
          <p:nvPr/>
        </p:nvPicPr>
        <p:blipFill>
          <a:blip r:embed="rId3">
            <a:alphaModFix/>
          </a:blip>
          <a:stretch>
            <a:fillRect/>
          </a:stretch>
        </p:blipFill>
        <p:spPr>
          <a:xfrm>
            <a:off x="11315452" y="8944523"/>
            <a:ext cx="356352" cy="356352"/>
          </a:xfrm>
          <a:prstGeom prst="rect">
            <a:avLst/>
          </a:prstGeom>
          <a:noFill/>
          <a:ln>
            <a:noFill/>
          </a:ln>
        </p:spPr>
      </p:pic>
      <p:pic>
        <p:nvPicPr>
          <p:cNvPr id="85" name="Google Shape;85;p13"/>
          <p:cNvPicPr preferRelativeResize="0"/>
          <p:nvPr/>
        </p:nvPicPr>
        <p:blipFill>
          <a:blip r:embed="rId3">
            <a:alphaModFix/>
          </a:blip>
          <a:stretch>
            <a:fillRect/>
          </a:stretch>
        </p:blipFill>
        <p:spPr>
          <a:xfrm>
            <a:off x="11315452" y="9336160"/>
            <a:ext cx="356352" cy="356352"/>
          </a:xfrm>
          <a:prstGeom prst="rect">
            <a:avLst/>
          </a:prstGeom>
          <a:noFill/>
          <a:ln>
            <a:noFill/>
          </a:ln>
        </p:spPr>
      </p:pic>
      <p:pic>
        <p:nvPicPr>
          <p:cNvPr id="86" name="Google Shape;86;p13"/>
          <p:cNvPicPr preferRelativeResize="0"/>
          <p:nvPr/>
        </p:nvPicPr>
        <p:blipFill>
          <a:blip r:embed="rId3">
            <a:alphaModFix/>
          </a:blip>
          <a:stretch>
            <a:fillRect/>
          </a:stretch>
        </p:blipFill>
        <p:spPr>
          <a:xfrm>
            <a:off x="11315452" y="8153173"/>
            <a:ext cx="356352" cy="356352"/>
          </a:xfrm>
          <a:prstGeom prst="rect">
            <a:avLst/>
          </a:prstGeom>
          <a:noFill/>
          <a:ln>
            <a:noFill/>
          </a:ln>
        </p:spPr>
      </p:pic>
      <p:pic>
        <p:nvPicPr>
          <p:cNvPr id="87" name="Google Shape;87;p13"/>
          <p:cNvPicPr preferRelativeResize="0"/>
          <p:nvPr/>
        </p:nvPicPr>
        <p:blipFill>
          <a:blip r:embed="rId3">
            <a:alphaModFix/>
          </a:blip>
          <a:stretch>
            <a:fillRect/>
          </a:stretch>
        </p:blipFill>
        <p:spPr>
          <a:xfrm>
            <a:off x="11315452" y="7394930"/>
            <a:ext cx="356352" cy="356352"/>
          </a:xfrm>
          <a:prstGeom prst="rect">
            <a:avLst/>
          </a:prstGeom>
          <a:noFill/>
          <a:ln>
            <a:noFill/>
          </a:ln>
        </p:spPr>
      </p:pic>
      <p:sp>
        <p:nvSpPr>
          <p:cNvPr id="88" name="Google Shape;88;p13"/>
          <p:cNvSpPr/>
          <p:nvPr/>
        </p:nvSpPr>
        <p:spPr>
          <a:xfrm>
            <a:off x="695638" y="11766001"/>
            <a:ext cx="9524400" cy="1276500"/>
          </a:xfrm>
          <a:prstGeom prst="round2SameRect">
            <a:avLst>
              <a:gd fmla="val 16667" name="adj1"/>
              <a:gd fmla="val 0" name="adj2"/>
            </a:avLst>
          </a:prstGeom>
          <a:solidFill>
            <a:srgbClr val="CCCCCC"/>
          </a:solidFill>
          <a:ln cap="flat" cmpd="sng" w="9525">
            <a:solidFill>
              <a:schemeClr val="dk2"/>
            </a:solidFill>
            <a:prstDash val="solid"/>
            <a:round/>
            <a:headEnd len="sm" w="sm" type="none"/>
            <a:tailEnd len="sm" w="sm" type="none"/>
          </a:ln>
        </p:spPr>
        <p:txBody>
          <a:bodyPr anchorCtr="0" anchor="ctr" bIns="78150" lIns="78150" spcFirstLastPara="1" rIns="78150" wrap="square" tIns="78150">
            <a:noAutofit/>
          </a:bodyPr>
          <a:lstStyle/>
          <a:p>
            <a:pPr indent="0" lvl="0" marL="0" rtl="0" algn="ctr">
              <a:spcBef>
                <a:spcPts val="0"/>
              </a:spcBef>
              <a:spcAft>
                <a:spcPts val="0"/>
              </a:spcAft>
              <a:buClr>
                <a:schemeClr val="dk1"/>
              </a:buClr>
              <a:buSzPts val="900"/>
              <a:buFont typeface="Arial"/>
              <a:buNone/>
            </a:pPr>
            <a:r>
              <a:rPr b="1" lang="es" sz="4100">
                <a:solidFill>
                  <a:schemeClr val="dk1"/>
                </a:solidFill>
                <a:latin typeface="Raleway"/>
                <a:ea typeface="Raleway"/>
                <a:cs typeface="Raleway"/>
                <a:sym typeface="Raleway"/>
              </a:rPr>
              <a:t>MÉTODOS DE IDEACIÓN</a:t>
            </a:r>
            <a:endParaRPr b="1" sz="4100">
              <a:solidFill>
                <a:schemeClr val="dk1"/>
              </a:solidFill>
              <a:latin typeface="Raleway"/>
              <a:ea typeface="Raleway"/>
              <a:cs typeface="Raleway"/>
              <a:sym typeface="Raleway"/>
            </a:endParaRPr>
          </a:p>
          <a:p>
            <a:pPr indent="0" lvl="0" marL="0" rtl="0" algn="ctr">
              <a:spcBef>
                <a:spcPts val="0"/>
              </a:spcBef>
              <a:spcAft>
                <a:spcPts val="0"/>
              </a:spcAft>
              <a:buClr>
                <a:schemeClr val="dk1"/>
              </a:buClr>
              <a:buSzPts val="900"/>
              <a:buFont typeface="Arial"/>
              <a:buNone/>
            </a:pPr>
            <a:r>
              <a:rPr b="1" lang="es" sz="2400">
                <a:solidFill>
                  <a:srgbClr val="FFFFFF"/>
                </a:solidFill>
                <a:latin typeface="Raleway"/>
                <a:ea typeface="Raleway"/>
                <a:cs typeface="Raleway"/>
                <a:sym typeface="Raleway"/>
              </a:rPr>
              <a:t>Primera etapa de la ideación, encontrar posibles </a:t>
            </a:r>
            <a:r>
              <a:rPr b="1" lang="es" sz="2400">
                <a:solidFill>
                  <a:srgbClr val="FFFFFF"/>
                </a:solidFill>
                <a:latin typeface="Raleway"/>
                <a:ea typeface="Raleway"/>
                <a:cs typeface="Raleway"/>
                <a:sym typeface="Raleway"/>
              </a:rPr>
              <a:t>soluciones</a:t>
            </a:r>
            <a:endParaRPr b="1" sz="2400">
              <a:solidFill>
                <a:srgbClr val="FFFFFF"/>
              </a:solidFill>
              <a:latin typeface="Raleway"/>
              <a:ea typeface="Raleway"/>
              <a:cs typeface="Raleway"/>
              <a:sym typeface="Raleway"/>
            </a:endParaRPr>
          </a:p>
        </p:txBody>
      </p:sp>
      <p:sp>
        <p:nvSpPr>
          <p:cNvPr id="89" name="Google Shape;89;p13"/>
          <p:cNvSpPr/>
          <p:nvPr/>
        </p:nvSpPr>
        <p:spPr>
          <a:xfrm>
            <a:off x="11260113" y="11765975"/>
            <a:ext cx="9524400" cy="1276500"/>
          </a:xfrm>
          <a:prstGeom prst="round2SameRect">
            <a:avLst>
              <a:gd fmla="val 16667" name="adj1"/>
              <a:gd fmla="val 0" name="adj2"/>
            </a:avLst>
          </a:prstGeom>
          <a:solidFill>
            <a:srgbClr val="CCCCCC"/>
          </a:solidFill>
          <a:ln cap="flat" cmpd="sng" w="9525">
            <a:solidFill>
              <a:schemeClr val="dk2"/>
            </a:solidFill>
            <a:prstDash val="solid"/>
            <a:round/>
            <a:headEnd len="sm" w="sm" type="none"/>
            <a:tailEnd len="sm" w="sm" type="none"/>
          </a:ln>
        </p:spPr>
        <p:txBody>
          <a:bodyPr anchorCtr="0" anchor="ctr" bIns="78150" lIns="78150" spcFirstLastPara="1" rIns="78150" wrap="square" tIns="78150">
            <a:noAutofit/>
          </a:bodyPr>
          <a:lstStyle/>
          <a:p>
            <a:pPr indent="0" lvl="0" marL="0" rtl="0" algn="ctr">
              <a:spcBef>
                <a:spcPts val="0"/>
              </a:spcBef>
              <a:spcAft>
                <a:spcPts val="0"/>
              </a:spcAft>
              <a:buClr>
                <a:schemeClr val="dk1"/>
              </a:buClr>
              <a:buSzPts val="900"/>
              <a:buFont typeface="Arial"/>
              <a:buNone/>
            </a:pPr>
            <a:r>
              <a:t/>
            </a:r>
            <a:endParaRPr b="1" sz="4100">
              <a:solidFill>
                <a:schemeClr val="dk1"/>
              </a:solidFill>
              <a:latin typeface="Raleway"/>
              <a:ea typeface="Raleway"/>
              <a:cs typeface="Raleway"/>
              <a:sym typeface="Raleway"/>
            </a:endParaRPr>
          </a:p>
          <a:p>
            <a:pPr indent="0" lvl="0" marL="0" rtl="0" algn="ctr">
              <a:spcBef>
                <a:spcPts val="0"/>
              </a:spcBef>
              <a:spcAft>
                <a:spcPts val="0"/>
              </a:spcAft>
              <a:buClr>
                <a:schemeClr val="dk1"/>
              </a:buClr>
              <a:buSzPts val="900"/>
              <a:buFont typeface="Arial"/>
              <a:buNone/>
            </a:pPr>
            <a:r>
              <a:rPr b="1" lang="es" sz="4100">
                <a:solidFill>
                  <a:schemeClr val="dk1"/>
                </a:solidFill>
                <a:latin typeface="Raleway"/>
                <a:ea typeface="Raleway"/>
                <a:cs typeface="Raleway"/>
                <a:sym typeface="Raleway"/>
              </a:rPr>
              <a:t>MÉTODOS DE SELECCIÓN</a:t>
            </a:r>
            <a:endParaRPr b="1" sz="4100">
              <a:solidFill>
                <a:schemeClr val="dk1"/>
              </a:solidFill>
              <a:latin typeface="Raleway"/>
              <a:ea typeface="Raleway"/>
              <a:cs typeface="Raleway"/>
              <a:sym typeface="Raleway"/>
            </a:endParaRPr>
          </a:p>
          <a:p>
            <a:pPr indent="0" lvl="0" marL="0" rtl="0" algn="ctr">
              <a:spcBef>
                <a:spcPts val="0"/>
              </a:spcBef>
              <a:spcAft>
                <a:spcPts val="0"/>
              </a:spcAft>
              <a:buClr>
                <a:schemeClr val="dk1"/>
              </a:buClr>
              <a:buSzPts val="900"/>
              <a:buFont typeface="Arial"/>
              <a:buNone/>
            </a:pPr>
            <a:r>
              <a:rPr b="1" lang="es" sz="2400">
                <a:solidFill>
                  <a:srgbClr val="FFFFFF"/>
                </a:solidFill>
                <a:latin typeface="Raleway"/>
                <a:ea typeface="Raleway"/>
                <a:cs typeface="Raleway"/>
                <a:sym typeface="Raleway"/>
              </a:rPr>
              <a:t>Segunda </a:t>
            </a:r>
            <a:r>
              <a:rPr b="1" lang="es" sz="2400">
                <a:solidFill>
                  <a:srgbClr val="FFFFFF"/>
                </a:solidFill>
                <a:latin typeface="Raleway"/>
                <a:ea typeface="Raleway"/>
                <a:cs typeface="Raleway"/>
                <a:sym typeface="Raleway"/>
              </a:rPr>
              <a:t>etapa de la ideación, seleccionar soluciones</a:t>
            </a:r>
            <a:endParaRPr b="1" sz="2400">
              <a:solidFill>
                <a:srgbClr val="FFFFFF"/>
              </a:solidFill>
              <a:latin typeface="Raleway"/>
              <a:ea typeface="Raleway"/>
              <a:cs typeface="Raleway"/>
              <a:sym typeface="Raleway"/>
            </a:endParaRPr>
          </a:p>
          <a:p>
            <a:pPr indent="0" lvl="0" marL="0" rtl="0" algn="l">
              <a:spcBef>
                <a:spcPts val="0"/>
              </a:spcBef>
              <a:spcAft>
                <a:spcPts val="0"/>
              </a:spcAft>
              <a:buClr>
                <a:schemeClr val="dk1"/>
              </a:buClr>
              <a:buSzPts val="900"/>
              <a:buFont typeface="Arial"/>
              <a:buNone/>
            </a:pPr>
            <a:r>
              <a:t/>
            </a:r>
            <a:endParaRPr b="1" sz="2400">
              <a:solidFill>
                <a:schemeClr val="dk1"/>
              </a:solidFill>
              <a:latin typeface="Raleway"/>
              <a:ea typeface="Raleway"/>
              <a:cs typeface="Raleway"/>
              <a:sym typeface="Raleway"/>
            </a:endParaRPr>
          </a:p>
          <a:p>
            <a:pPr indent="0" lvl="0" marL="0" rtl="0" algn="ctr">
              <a:spcBef>
                <a:spcPts val="0"/>
              </a:spcBef>
              <a:spcAft>
                <a:spcPts val="0"/>
              </a:spcAft>
              <a:buClr>
                <a:schemeClr val="dk1"/>
              </a:buClr>
              <a:buSzPts val="900"/>
              <a:buFont typeface="Arial"/>
              <a:buNone/>
            </a:pPr>
            <a:r>
              <a:t/>
            </a:r>
            <a:endParaRPr b="1" sz="2400">
              <a:solidFill>
                <a:schemeClr val="dk1"/>
              </a:solidFill>
              <a:latin typeface="Raleway"/>
              <a:ea typeface="Raleway"/>
              <a:cs typeface="Raleway"/>
              <a:sym typeface="Raleway"/>
            </a:endParaRPr>
          </a:p>
        </p:txBody>
      </p:sp>
      <p:sp>
        <p:nvSpPr>
          <p:cNvPr id="90" name="Google Shape;90;p13"/>
          <p:cNvSpPr txBox="1"/>
          <p:nvPr/>
        </p:nvSpPr>
        <p:spPr>
          <a:xfrm>
            <a:off x="903389" y="4195074"/>
            <a:ext cx="4362900" cy="830400"/>
          </a:xfrm>
          <a:prstGeom prst="rect">
            <a:avLst/>
          </a:prstGeom>
          <a:noFill/>
          <a:ln>
            <a:noFill/>
          </a:ln>
        </p:spPr>
        <p:txBody>
          <a:bodyPr anchorCtr="0" anchor="t" bIns="78150" lIns="78150" spcFirstLastPara="1" rIns="78150" wrap="square" tIns="78150">
            <a:noAutofit/>
          </a:bodyPr>
          <a:lstStyle/>
          <a:p>
            <a:pPr indent="0" lvl="0" marL="0" rtl="0" algn="l">
              <a:spcBef>
                <a:spcPts val="0"/>
              </a:spcBef>
              <a:spcAft>
                <a:spcPts val="0"/>
              </a:spcAft>
              <a:buClr>
                <a:schemeClr val="dk1"/>
              </a:buClr>
              <a:buSzPts val="900"/>
              <a:buFont typeface="Arial"/>
              <a:buNone/>
            </a:pPr>
            <a:r>
              <a:rPr b="1" lang="es" sz="4100">
                <a:solidFill>
                  <a:schemeClr val="dk1"/>
                </a:solidFill>
                <a:latin typeface="Raleway"/>
                <a:ea typeface="Raleway"/>
                <a:cs typeface="Raleway"/>
                <a:sym typeface="Raleway"/>
              </a:rPr>
              <a:t>INTRODUCCIÓN</a:t>
            </a:r>
            <a:endParaRPr sz="1200">
              <a:latin typeface="Old Standard TT"/>
              <a:ea typeface="Old Standard TT"/>
              <a:cs typeface="Old Standard TT"/>
              <a:sym typeface="Old Standard TT"/>
            </a:endParaRPr>
          </a:p>
        </p:txBody>
      </p:sp>
      <p:sp>
        <p:nvSpPr>
          <p:cNvPr id="91" name="Google Shape;91;p13"/>
          <p:cNvSpPr/>
          <p:nvPr/>
        </p:nvSpPr>
        <p:spPr>
          <a:xfrm>
            <a:off x="11260125" y="13058650"/>
            <a:ext cx="9524400" cy="13420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78150" lIns="78150" spcFirstLastPara="1" rIns="78150" wrap="square" tIns="78150">
            <a:noAutofit/>
          </a:bodyPr>
          <a:lstStyle/>
          <a:p>
            <a:pPr indent="0" lvl="0" marL="0" rtl="0" algn="l">
              <a:spcBef>
                <a:spcPts val="0"/>
              </a:spcBef>
              <a:spcAft>
                <a:spcPts val="0"/>
              </a:spcAft>
              <a:buNone/>
            </a:pPr>
            <a:r>
              <a:t/>
            </a:r>
            <a:endParaRPr/>
          </a:p>
        </p:txBody>
      </p:sp>
      <p:sp>
        <p:nvSpPr>
          <p:cNvPr id="92" name="Google Shape;92;p13"/>
          <p:cNvSpPr txBox="1"/>
          <p:nvPr/>
        </p:nvSpPr>
        <p:spPr>
          <a:xfrm>
            <a:off x="11832000" y="13217600"/>
            <a:ext cx="8651700" cy="13261800"/>
          </a:xfrm>
          <a:prstGeom prst="rect">
            <a:avLst/>
          </a:prstGeom>
          <a:noFill/>
          <a:ln>
            <a:noFill/>
          </a:ln>
        </p:spPr>
        <p:txBody>
          <a:bodyPr anchorCtr="0" anchor="t" bIns="78150" lIns="78150" spcFirstLastPara="1" rIns="78150" wrap="square" tIns="78150">
            <a:noAutofit/>
          </a:bodyPr>
          <a:lstStyle/>
          <a:p>
            <a:pPr indent="0" lvl="0" marL="0" rtl="0" algn="just">
              <a:spcBef>
                <a:spcPts val="0"/>
              </a:spcBef>
              <a:spcAft>
                <a:spcPts val="0"/>
              </a:spcAft>
              <a:buNone/>
            </a:pPr>
            <a:r>
              <a:rPr b="1" lang="es" sz="2600">
                <a:solidFill>
                  <a:schemeClr val="dk1"/>
                </a:solidFill>
                <a:latin typeface="Raleway"/>
                <a:ea typeface="Raleway"/>
                <a:cs typeface="Raleway"/>
                <a:sym typeface="Raleway"/>
              </a:rPr>
              <a:t>POST-IT VOTING:</a:t>
            </a:r>
            <a:r>
              <a:rPr lang="es" sz="2600">
                <a:solidFill>
                  <a:schemeClr val="dk1"/>
                </a:solidFill>
                <a:latin typeface="Raleway"/>
                <a:ea typeface="Raleway"/>
                <a:cs typeface="Raleway"/>
                <a:sym typeface="Raleway"/>
              </a:rPr>
              <a:t> Con esta técnica, todos los miembros reciben una cantidad de votos para elegir sus ideas favoritas. Las ideas que se generan en las sesiones de Ideación se anotan en post-it individuales, y los miembros pueden votar usando calcomanías o un marcador para hacer un punto en la nota de post-it correspondiente a las ideas que les gustan. Este proceso permite que la opinión de cada miembro tenga el mismo valor al elegir entre las ideas preseleccionadas.</a:t>
            </a:r>
            <a:endParaRPr sz="2600">
              <a:solidFill>
                <a:schemeClr val="dk1"/>
              </a:solidFill>
              <a:latin typeface="Raleway"/>
              <a:ea typeface="Raleway"/>
              <a:cs typeface="Raleway"/>
              <a:sym typeface="Raleway"/>
            </a:endParaRPr>
          </a:p>
          <a:p>
            <a:pPr indent="0" lvl="0" marL="0" rtl="0" algn="just">
              <a:spcBef>
                <a:spcPts val="0"/>
              </a:spcBef>
              <a:spcAft>
                <a:spcPts val="0"/>
              </a:spcAft>
              <a:buNone/>
            </a:pPr>
            <a:r>
              <a:t/>
            </a:r>
            <a:endParaRPr sz="2100">
              <a:solidFill>
                <a:schemeClr val="dk1"/>
              </a:solidFill>
              <a:latin typeface="Raleway"/>
              <a:ea typeface="Raleway"/>
              <a:cs typeface="Raleway"/>
              <a:sym typeface="Raleway"/>
            </a:endParaRPr>
          </a:p>
          <a:p>
            <a:pPr indent="0" lvl="0" marL="0" rtl="0" algn="just">
              <a:spcBef>
                <a:spcPts val="0"/>
              </a:spcBef>
              <a:spcAft>
                <a:spcPts val="0"/>
              </a:spcAft>
              <a:buClr>
                <a:schemeClr val="dk1"/>
              </a:buClr>
              <a:buSzPts val="900"/>
              <a:buFont typeface="Arial"/>
              <a:buNone/>
            </a:pPr>
            <a:r>
              <a:rPr b="1" lang="es" sz="2600">
                <a:solidFill>
                  <a:schemeClr val="dk1"/>
                </a:solidFill>
                <a:latin typeface="Raleway"/>
                <a:ea typeface="Raleway"/>
                <a:cs typeface="Raleway"/>
                <a:sym typeface="Raleway"/>
              </a:rPr>
              <a:t>FOUR CATEGORIES METHOD</a:t>
            </a:r>
            <a:r>
              <a:rPr b="1" lang="es" sz="2600">
                <a:solidFill>
                  <a:schemeClr val="dk1"/>
                </a:solidFill>
                <a:latin typeface="Raleway"/>
                <a:ea typeface="Raleway"/>
                <a:cs typeface="Raleway"/>
                <a:sym typeface="Raleway"/>
              </a:rPr>
              <a:t>: </a:t>
            </a:r>
            <a:r>
              <a:rPr lang="es" sz="2600">
                <a:solidFill>
                  <a:schemeClr val="dk1"/>
                </a:solidFill>
                <a:latin typeface="Raleway"/>
                <a:ea typeface="Raleway"/>
                <a:cs typeface="Raleway"/>
                <a:sym typeface="Raleway"/>
              </a:rPr>
              <a:t>Consiste en dividir las ideas de acuerdo a su nivel de abstracción: ‘Most rational’, ‘Most delightful’, ‘Darling’ y ‘Long shot’. Los miembros deciden una o dos ideas de cada categoría, y así cubren desde ideas racionales hasta las más innovadoras</a:t>
            </a:r>
            <a:endParaRPr sz="2600">
              <a:solidFill>
                <a:schemeClr val="dk1"/>
              </a:solidFill>
              <a:latin typeface="Raleway"/>
              <a:ea typeface="Raleway"/>
              <a:cs typeface="Raleway"/>
              <a:sym typeface="Raleway"/>
            </a:endParaRPr>
          </a:p>
          <a:p>
            <a:pPr indent="0" lvl="0" marL="0" rtl="0" algn="just">
              <a:spcBef>
                <a:spcPts val="0"/>
              </a:spcBef>
              <a:spcAft>
                <a:spcPts val="0"/>
              </a:spcAft>
              <a:buClr>
                <a:schemeClr val="dk1"/>
              </a:buClr>
              <a:buSzPts val="900"/>
              <a:buFont typeface="Arial"/>
              <a:buNone/>
            </a:pPr>
            <a:r>
              <a:t/>
            </a:r>
            <a:endParaRPr sz="2600">
              <a:solidFill>
                <a:schemeClr val="dk1"/>
              </a:solidFill>
              <a:latin typeface="Raleway"/>
              <a:ea typeface="Raleway"/>
              <a:cs typeface="Raleway"/>
              <a:sym typeface="Raleway"/>
            </a:endParaRPr>
          </a:p>
          <a:p>
            <a:pPr indent="0" lvl="0" marL="0" rtl="0" algn="just">
              <a:spcBef>
                <a:spcPts val="0"/>
              </a:spcBef>
              <a:spcAft>
                <a:spcPts val="0"/>
              </a:spcAft>
              <a:buClr>
                <a:schemeClr val="dk1"/>
              </a:buClr>
              <a:buSzPts val="900"/>
              <a:buFont typeface="Arial"/>
              <a:buNone/>
            </a:pPr>
            <a:r>
              <a:rPr b="1" lang="es" sz="2600">
                <a:solidFill>
                  <a:schemeClr val="dk1"/>
                </a:solidFill>
                <a:latin typeface="Raleway"/>
                <a:ea typeface="Raleway"/>
                <a:cs typeface="Raleway"/>
                <a:sym typeface="Raleway"/>
              </a:rPr>
              <a:t>BINGO SELECTION</a:t>
            </a:r>
            <a:r>
              <a:rPr b="1" lang="es" sz="2600">
                <a:solidFill>
                  <a:schemeClr val="dk1"/>
                </a:solidFill>
                <a:latin typeface="Raleway"/>
                <a:ea typeface="Raleway"/>
                <a:cs typeface="Raleway"/>
                <a:sym typeface="Raleway"/>
              </a:rPr>
              <a:t>:</a:t>
            </a:r>
            <a:r>
              <a:rPr lang="es" sz="2600">
                <a:solidFill>
                  <a:schemeClr val="dk1"/>
                </a:solidFill>
                <a:latin typeface="Raleway"/>
                <a:ea typeface="Raleway"/>
                <a:cs typeface="Raleway"/>
                <a:sym typeface="Raleway"/>
              </a:rPr>
              <a:t>	Inspira a los miembros a dividir las ideas, de acuerdo a su potencial aplicación en un prototipo físico, un prototipo digital y en un prototipo de experiencia</a:t>
            </a:r>
            <a:endParaRPr sz="2600">
              <a:solidFill>
                <a:schemeClr val="dk1"/>
              </a:solidFill>
              <a:latin typeface="Raleway"/>
              <a:ea typeface="Raleway"/>
              <a:cs typeface="Raleway"/>
              <a:sym typeface="Raleway"/>
            </a:endParaRPr>
          </a:p>
          <a:p>
            <a:pPr indent="0" lvl="0" marL="0" rtl="0" algn="just">
              <a:spcBef>
                <a:spcPts val="0"/>
              </a:spcBef>
              <a:spcAft>
                <a:spcPts val="0"/>
              </a:spcAft>
              <a:buClr>
                <a:schemeClr val="dk1"/>
              </a:buClr>
              <a:buSzPts val="900"/>
              <a:buFont typeface="Arial"/>
              <a:buNone/>
            </a:pPr>
            <a:r>
              <a:t/>
            </a:r>
            <a:endParaRPr sz="2600">
              <a:solidFill>
                <a:schemeClr val="dk1"/>
              </a:solidFill>
              <a:latin typeface="Raleway"/>
              <a:ea typeface="Raleway"/>
              <a:cs typeface="Raleway"/>
              <a:sym typeface="Raleway"/>
            </a:endParaRPr>
          </a:p>
          <a:p>
            <a:pPr indent="0" lvl="0" marL="0" rtl="0" algn="just">
              <a:spcBef>
                <a:spcPts val="0"/>
              </a:spcBef>
              <a:spcAft>
                <a:spcPts val="0"/>
              </a:spcAft>
              <a:buClr>
                <a:schemeClr val="dk1"/>
              </a:buClr>
              <a:buSzPts val="900"/>
              <a:buFont typeface="Arial"/>
              <a:buNone/>
            </a:pPr>
            <a:r>
              <a:rPr b="1" lang="es" sz="2600">
                <a:solidFill>
                  <a:schemeClr val="dk1"/>
                </a:solidFill>
                <a:latin typeface="Raleway"/>
                <a:ea typeface="Raleway"/>
                <a:cs typeface="Raleway"/>
                <a:sym typeface="Raleway"/>
              </a:rPr>
              <a:t>SIX THINKING HATS:</a:t>
            </a:r>
            <a:r>
              <a:rPr lang="es" sz="2600">
                <a:solidFill>
                  <a:schemeClr val="dk1"/>
                </a:solidFill>
                <a:latin typeface="Raleway"/>
                <a:ea typeface="Raleway"/>
                <a:cs typeface="Raleway"/>
                <a:sym typeface="Raleway"/>
              </a:rPr>
              <a:t> Es un método de comunicación y razonamiento que permite visualizar seis direcciones de pensamiento. A la hora de tomar decisiones cada sombrero nos proporciona una visión diferente. Blanco (hechos y datos), Rojo (sentimientos e intuición), Negro (peligros, dificultades y riesgos), Amarillo (busca el lado positivo), Azul (facilitador), Verde (Creatividad).</a:t>
            </a:r>
            <a:endParaRPr sz="2600">
              <a:solidFill>
                <a:schemeClr val="dk1"/>
              </a:solidFill>
              <a:latin typeface="Raleway"/>
              <a:ea typeface="Raleway"/>
              <a:cs typeface="Raleway"/>
              <a:sym typeface="Raleway"/>
            </a:endParaRPr>
          </a:p>
          <a:p>
            <a:pPr indent="0" lvl="0" marL="0" rtl="0" algn="just">
              <a:spcBef>
                <a:spcPts val="0"/>
              </a:spcBef>
              <a:spcAft>
                <a:spcPts val="0"/>
              </a:spcAft>
              <a:buClr>
                <a:schemeClr val="dk1"/>
              </a:buClr>
              <a:buSzPts val="900"/>
              <a:buFont typeface="Arial"/>
              <a:buNone/>
            </a:pPr>
            <a:r>
              <a:t/>
            </a:r>
            <a:endParaRPr sz="2600">
              <a:solidFill>
                <a:schemeClr val="dk1"/>
              </a:solidFill>
              <a:latin typeface="Raleway"/>
              <a:ea typeface="Raleway"/>
              <a:cs typeface="Raleway"/>
              <a:sym typeface="Raleway"/>
            </a:endParaRPr>
          </a:p>
        </p:txBody>
      </p:sp>
      <p:sp>
        <p:nvSpPr>
          <p:cNvPr id="93" name="Google Shape;93;p13"/>
          <p:cNvSpPr txBox="1"/>
          <p:nvPr/>
        </p:nvSpPr>
        <p:spPr>
          <a:xfrm>
            <a:off x="765738" y="10302125"/>
            <a:ext cx="19718100" cy="8304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None/>
            </a:pPr>
            <a:r>
              <a:rPr lang="es" sz="3000">
                <a:latin typeface="Raleway"/>
                <a:ea typeface="Raleway"/>
                <a:cs typeface="Raleway"/>
                <a:sym typeface="Raleway"/>
              </a:rPr>
              <a:t>Idear consiste en dos etapas en donde se generan las ideas y posteriormente se seleccionan las mejores, y cada una de ellas tiene métodos y técnicas que ayudan a llevar a cabo dicho trabajo</a:t>
            </a:r>
            <a:endParaRPr sz="3000">
              <a:latin typeface="Raleway"/>
              <a:ea typeface="Raleway"/>
              <a:cs typeface="Raleway"/>
              <a:sym typeface="Raleway"/>
            </a:endParaRPr>
          </a:p>
        </p:txBody>
      </p:sp>
      <p:pic>
        <p:nvPicPr>
          <p:cNvPr id="94" name="Google Shape;94;p13"/>
          <p:cNvPicPr preferRelativeResize="0"/>
          <p:nvPr/>
        </p:nvPicPr>
        <p:blipFill>
          <a:blip r:embed="rId4">
            <a:alphaModFix/>
          </a:blip>
          <a:stretch>
            <a:fillRect/>
          </a:stretch>
        </p:blipFill>
        <p:spPr>
          <a:xfrm>
            <a:off x="1543863" y="17023150"/>
            <a:ext cx="7762875" cy="1276350"/>
          </a:xfrm>
          <a:prstGeom prst="rect">
            <a:avLst/>
          </a:prstGeom>
          <a:noFill/>
          <a:ln cap="flat" cmpd="sng" w="9525">
            <a:solidFill>
              <a:srgbClr val="FFFFFF"/>
            </a:solidFill>
            <a:prstDash val="solid"/>
            <a:round/>
            <a:headEnd len="sm" w="sm" type="none"/>
            <a:tailEnd len="sm" w="sm" type="none"/>
          </a:ln>
        </p:spPr>
      </p:pic>
      <p:pic>
        <p:nvPicPr>
          <p:cNvPr id="95" name="Google Shape;95;p13"/>
          <p:cNvPicPr preferRelativeResize="0"/>
          <p:nvPr/>
        </p:nvPicPr>
        <p:blipFill>
          <a:blip r:embed="rId5">
            <a:alphaModFix/>
          </a:blip>
          <a:stretch>
            <a:fillRect/>
          </a:stretch>
        </p:blipFill>
        <p:spPr>
          <a:xfrm>
            <a:off x="804250" y="13303325"/>
            <a:ext cx="415048" cy="356350"/>
          </a:xfrm>
          <a:prstGeom prst="rect">
            <a:avLst/>
          </a:prstGeom>
          <a:noFill/>
          <a:ln>
            <a:noFill/>
          </a:ln>
        </p:spPr>
      </p:pic>
      <p:pic>
        <p:nvPicPr>
          <p:cNvPr id="96" name="Google Shape;96;p13"/>
          <p:cNvPicPr preferRelativeResize="0"/>
          <p:nvPr/>
        </p:nvPicPr>
        <p:blipFill>
          <a:blip r:embed="rId5">
            <a:alphaModFix/>
          </a:blip>
          <a:stretch>
            <a:fillRect/>
          </a:stretch>
        </p:blipFill>
        <p:spPr>
          <a:xfrm>
            <a:off x="804250" y="18545750"/>
            <a:ext cx="415048" cy="356350"/>
          </a:xfrm>
          <a:prstGeom prst="rect">
            <a:avLst/>
          </a:prstGeom>
          <a:noFill/>
          <a:ln>
            <a:noFill/>
          </a:ln>
        </p:spPr>
      </p:pic>
      <p:pic>
        <p:nvPicPr>
          <p:cNvPr id="97" name="Google Shape;97;p13"/>
          <p:cNvPicPr preferRelativeResize="0"/>
          <p:nvPr/>
        </p:nvPicPr>
        <p:blipFill>
          <a:blip r:embed="rId5">
            <a:alphaModFix/>
          </a:blip>
          <a:stretch>
            <a:fillRect/>
          </a:stretch>
        </p:blipFill>
        <p:spPr>
          <a:xfrm>
            <a:off x="804250" y="21310588"/>
            <a:ext cx="415048" cy="356350"/>
          </a:xfrm>
          <a:prstGeom prst="rect">
            <a:avLst/>
          </a:prstGeom>
          <a:noFill/>
          <a:ln>
            <a:noFill/>
          </a:ln>
        </p:spPr>
      </p:pic>
      <p:pic>
        <p:nvPicPr>
          <p:cNvPr id="98" name="Google Shape;98;p13"/>
          <p:cNvPicPr preferRelativeResize="0"/>
          <p:nvPr/>
        </p:nvPicPr>
        <p:blipFill>
          <a:blip r:embed="rId5">
            <a:alphaModFix/>
          </a:blip>
          <a:stretch>
            <a:fillRect/>
          </a:stretch>
        </p:blipFill>
        <p:spPr>
          <a:xfrm>
            <a:off x="804250" y="24125175"/>
            <a:ext cx="415048" cy="356350"/>
          </a:xfrm>
          <a:prstGeom prst="rect">
            <a:avLst/>
          </a:prstGeom>
          <a:noFill/>
          <a:ln>
            <a:noFill/>
          </a:ln>
        </p:spPr>
      </p:pic>
      <p:pic>
        <p:nvPicPr>
          <p:cNvPr id="99" name="Google Shape;99;p13"/>
          <p:cNvPicPr preferRelativeResize="0"/>
          <p:nvPr/>
        </p:nvPicPr>
        <p:blipFill>
          <a:blip r:embed="rId5">
            <a:alphaModFix/>
          </a:blip>
          <a:stretch>
            <a:fillRect/>
          </a:stretch>
        </p:blipFill>
        <p:spPr>
          <a:xfrm>
            <a:off x="11412525" y="13303325"/>
            <a:ext cx="415048" cy="356350"/>
          </a:xfrm>
          <a:prstGeom prst="rect">
            <a:avLst/>
          </a:prstGeom>
          <a:noFill/>
          <a:ln>
            <a:noFill/>
          </a:ln>
        </p:spPr>
      </p:pic>
      <p:pic>
        <p:nvPicPr>
          <p:cNvPr id="100" name="Google Shape;100;p13"/>
          <p:cNvPicPr preferRelativeResize="0"/>
          <p:nvPr/>
        </p:nvPicPr>
        <p:blipFill>
          <a:blip r:embed="rId5">
            <a:alphaModFix/>
          </a:blip>
          <a:stretch>
            <a:fillRect/>
          </a:stretch>
        </p:blipFill>
        <p:spPr>
          <a:xfrm>
            <a:off x="11373850" y="17608575"/>
            <a:ext cx="415048" cy="356350"/>
          </a:xfrm>
          <a:prstGeom prst="rect">
            <a:avLst/>
          </a:prstGeom>
          <a:noFill/>
          <a:ln>
            <a:noFill/>
          </a:ln>
        </p:spPr>
      </p:pic>
      <p:pic>
        <p:nvPicPr>
          <p:cNvPr id="101" name="Google Shape;101;p13"/>
          <p:cNvPicPr preferRelativeResize="0"/>
          <p:nvPr/>
        </p:nvPicPr>
        <p:blipFill>
          <a:blip r:embed="rId5">
            <a:alphaModFix/>
          </a:blip>
          <a:stretch>
            <a:fillRect/>
          </a:stretch>
        </p:blipFill>
        <p:spPr>
          <a:xfrm>
            <a:off x="11373850" y="20434475"/>
            <a:ext cx="415048" cy="356350"/>
          </a:xfrm>
          <a:prstGeom prst="rect">
            <a:avLst/>
          </a:prstGeom>
          <a:noFill/>
          <a:ln>
            <a:noFill/>
          </a:ln>
        </p:spPr>
      </p:pic>
      <p:sp>
        <p:nvSpPr>
          <p:cNvPr id="102" name="Google Shape;102;p13"/>
          <p:cNvSpPr txBox="1"/>
          <p:nvPr/>
        </p:nvSpPr>
        <p:spPr>
          <a:xfrm>
            <a:off x="5149300" y="27822225"/>
            <a:ext cx="10873800" cy="2382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2600">
                <a:solidFill>
                  <a:schemeClr val="dk1"/>
                </a:solidFill>
                <a:latin typeface="Raleway"/>
                <a:ea typeface="Raleway"/>
                <a:cs typeface="Raleway"/>
                <a:sym typeface="Raleway"/>
              </a:rPr>
              <a:t>Idear es ser desordenado, rechazar la estructura jerárquica de la resolución lineal de problemas. Idear es adoptar un enfoque que permita a múltiples voces e ideas competir y evolucionar. La ideación permite llegar a la solución más creativa y apropiada mediante la creación rápida de prototipos y pruebas.</a:t>
            </a:r>
            <a:endParaRPr sz="2600">
              <a:latin typeface="Raleway"/>
              <a:ea typeface="Raleway"/>
              <a:cs typeface="Raleway"/>
              <a:sym typeface="Raleway"/>
            </a:endParaRPr>
          </a:p>
        </p:txBody>
      </p:sp>
      <p:pic>
        <p:nvPicPr>
          <p:cNvPr id="103" name="Google Shape;103;p13"/>
          <p:cNvPicPr preferRelativeResize="0"/>
          <p:nvPr/>
        </p:nvPicPr>
        <p:blipFill>
          <a:blip r:embed="rId5">
            <a:alphaModFix/>
          </a:blip>
          <a:stretch>
            <a:fillRect/>
          </a:stretch>
        </p:blipFill>
        <p:spPr>
          <a:xfrm>
            <a:off x="11412525" y="22463500"/>
            <a:ext cx="415048" cy="356350"/>
          </a:xfrm>
          <a:prstGeom prst="rect">
            <a:avLst/>
          </a:prstGeom>
          <a:noFill/>
          <a:ln>
            <a:noFill/>
          </a:ln>
        </p:spPr>
      </p:pic>
      <p:cxnSp>
        <p:nvCxnSpPr>
          <p:cNvPr id="104" name="Google Shape;104;p13"/>
          <p:cNvCxnSpPr/>
          <p:nvPr/>
        </p:nvCxnSpPr>
        <p:spPr>
          <a:xfrm>
            <a:off x="5391150" y="3475425"/>
            <a:ext cx="0" cy="2174700"/>
          </a:xfrm>
          <a:prstGeom prst="straightConnector1">
            <a:avLst/>
          </a:prstGeom>
          <a:noFill/>
          <a:ln cap="flat" cmpd="sng" w="28575">
            <a:solidFill>
              <a:srgbClr val="000000"/>
            </a:solidFill>
            <a:prstDash val="solid"/>
            <a:round/>
            <a:headEnd len="med" w="med" type="none"/>
            <a:tailEnd len="med" w="med" type="none"/>
          </a:ln>
        </p:spPr>
      </p:cxnSp>
      <p:cxnSp>
        <p:nvCxnSpPr>
          <p:cNvPr id="105" name="Google Shape;105;p13"/>
          <p:cNvCxnSpPr/>
          <p:nvPr/>
        </p:nvCxnSpPr>
        <p:spPr>
          <a:xfrm>
            <a:off x="4854588" y="27892625"/>
            <a:ext cx="0" cy="2174700"/>
          </a:xfrm>
          <a:prstGeom prst="straightConnector1">
            <a:avLst/>
          </a:prstGeom>
          <a:noFill/>
          <a:ln cap="flat" cmpd="sng" w="28575">
            <a:solidFill>
              <a:srgbClr val="00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