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49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2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8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440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8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2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61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8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47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3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94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3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2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83A80-538F-4190-8F96-A0609BDB8803}" type="datetimeFigureOut">
              <a:rPr lang="es-AR" smtClean="0"/>
              <a:t>22/11/2023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7251A-5FCF-4E61-A68C-A468C12E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7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481727-50D1-DD4E-446D-BF00DB73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5EF3B09-C599-AA77-343C-A315F7FA1E86}"/>
              </a:ext>
            </a:extLst>
          </p:cNvPr>
          <p:cNvSpPr/>
          <p:nvPr/>
        </p:nvSpPr>
        <p:spPr>
          <a:xfrm>
            <a:off x="150943" y="2505670"/>
            <a:ext cx="11890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Elements of the Job Applicaction Process</a:t>
            </a:r>
            <a:endParaRPr lang="es-E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tx1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7AAE48B-BC7A-081A-F214-2BB6AEDFC936}"/>
              </a:ext>
            </a:extLst>
          </p:cNvPr>
          <p:cNvSpPr/>
          <p:nvPr/>
        </p:nvSpPr>
        <p:spPr>
          <a:xfrm>
            <a:off x="2564231" y="2967335"/>
            <a:ext cx="7063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for listening</a:t>
            </a:r>
            <a:endParaRPr lang="es-AR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2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267480B-A88E-F5AC-B15C-EDE8AFD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 I HAVE DIVIDED MY PRESENTATION INTO THREE PARTS.</a:t>
            </a:r>
            <a:endParaRPr lang="es-AR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F4674-91D0-934A-798A-19B96338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rafting and impressive CV, tips taken from an article written by Katy Cowan.</a:t>
            </a:r>
          </a:p>
          <a:p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ix steps to follow to get a better job interview.</a:t>
            </a:r>
          </a:p>
          <a:p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ow to deal with job application rejection.</a:t>
            </a:r>
          </a:p>
        </p:txBody>
      </p:sp>
    </p:spTree>
    <p:extLst>
      <p:ext uri="{BB962C8B-B14F-4D97-AF65-F5344CB8AC3E}">
        <p14:creationId xmlns:p14="http://schemas.microsoft.com/office/powerpoint/2010/main" val="1478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6A1CE3-28CD-B681-EED3-59D571C1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A63043-D991-4285-EF5D-1BE5E973DB90}"/>
              </a:ext>
            </a:extLst>
          </p:cNvPr>
          <p:cNvSpPr/>
          <p:nvPr/>
        </p:nvSpPr>
        <p:spPr>
          <a:xfrm>
            <a:off x="3272022" y="72713"/>
            <a:ext cx="5647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Presentation is Key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80E664-46E1-548F-F189-2852508546EF}"/>
              </a:ext>
            </a:extLst>
          </p:cNvPr>
          <p:cNvSpPr txBox="1"/>
          <p:nvPr/>
        </p:nvSpPr>
        <p:spPr>
          <a:xfrm>
            <a:off x="7962121" y="1318789"/>
            <a:ext cx="3694923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Include your most important information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more than two pages of A4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 clear and concise.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EC9DBA-27BB-034F-CF44-93021964F141}"/>
              </a:ext>
            </a:extLst>
          </p:cNvPr>
          <p:cNvSpPr txBox="1"/>
          <p:nvPr/>
        </p:nvSpPr>
        <p:spPr>
          <a:xfrm>
            <a:off x="497635" y="3038024"/>
            <a:ext cx="39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Presented on clean white paper, use an A4 envelope.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The layout should be clean and it never be folded</a:t>
            </a:r>
          </a:p>
        </p:txBody>
      </p:sp>
    </p:spTree>
    <p:extLst>
      <p:ext uri="{BB962C8B-B14F-4D97-AF65-F5344CB8AC3E}">
        <p14:creationId xmlns:p14="http://schemas.microsoft.com/office/powerpoint/2010/main" val="2731803946"/>
      </p:ext>
    </p:extLst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23AD8B-E42D-0E28-424F-ED32838F6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2F2C99-9E6B-2CEE-ED41-5B5B74681437}"/>
              </a:ext>
            </a:extLst>
          </p:cNvPr>
          <p:cNvSpPr/>
          <p:nvPr/>
        </p:nvSpPr>
        <p:spPr>
          <a:xfrm>
            <a:off x="3421994" y="2407499"/>
            <a:ext cx="4172360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70C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3012251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BFA2F3A-9175-6632-5A28-A0F4EC47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1" y="928776"/>
            <a:ext cx="10956771" cy="577040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AEB90FF-07FF-2510-BB81-66C8224F0D8E}"/>
              </a:ext>
            </a:extLst>
          </p:cNvPr>
          <p:cNvSpPr/>
          <p:nvPr/>
        </p:nvSpPr>
        <p:spPr>
          <a:xfrm>
            <a:off x="1710937" y="158821"/>
            <a:ext cx="8562217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Making the Most of the Skills</a:t>
            </a:r>
          </a:p>
        </p:txBody>
      </p:sp>
    </p:spTree>
    <p:extLst>
      <p:ext uri="{BB962C8B-B14F-4D97-AF65-F5344CB8AC3E}">
        <p14:creationId xmlns:p14="http://schemas.microsoft.com/office/powerpoint/2010/main" val="1897276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4DFA2D-09C3-2000-C965-30737953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81" y="1096145"/>
            <a:ext cx="7748037" cy="51273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0413F87-77DC-3B1A-76B5-42FF7D6DA83D}"/>
              </a:ext>
            </a:extLst>
          </p:cNvPr>
          <p:cNvSpPr/>
          <p:nvPr/>
        </p:nvSpPr>
        <p:spPr>
          <a:xfrm>
            <a:off x="1845316" y="634480"/>
            <a:ext cx="8501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Making the Most of Interests</a:t>
            </a:r>
          </a:p>
        </p:txBody>
      </p:sp>
    </p:spTree>
    <p:extLst>
      <p:ext uri="{BB962C8B-B14F-4D97-AF65-F5344CB8AC3E}">
        <p14:creationId xmlns:p14="http://schemas.microsoft.com/office/powerpoint/2010/main" val="50244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628A2DB-CC6F-6E39-8FBA-17C96D6E2EF4}"/>
              </a:ext>
            </a:extLst>
          </p:cNvPr>
          <p:cNvSpPr/>
          <p:nvPr/>
        </p:nvSpPr>
        <p:spPr>
          <a:xfrm>
            <a:off x="2766178" y="923932"/>
            <a:ext cx="665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Keep your CV Updated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94E3CA14-998A-7E23-A1A3-E4024474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punctual.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to anticipate.</a:t>
            </a:r>
            <a:r>
              <a:rPr lang="en-US" sz="24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impression matters.</a:t>
            </a:r>
            <a:endParaRPr lang="en-US" sz="24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Nerves control</a:t>
            </a:r>
            <a:r>
              <a:rPr lang="en-US" sz="24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 lie.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Lastly, say</a:t>
            </a:r>
            <a:r>
              <a:rPr lang="en-US" sz="2400" u="sng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thank you”.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9568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B8C29C7-A9A8-D7D7-CA5E-A3EAC5029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7" y="487424"/>
            <a:ext cx="11297785" cy="588315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4C8DDD0-961C-CB4E-0A7E-2DBBFA2D3F52}"/>
              </a:ext>
            </a:extLst>
          </p:cNvPr>
          <p:cNvSpPr/>
          <p:nvPr/>
        </p:nvSpPr>
        <p:spPr>
          <a:xfrm>
            <a:off x="1093219" y="487424"/>
            <a:ext cx="10005560" cy="923330"/>
          </a:xfrm>
          <a:prstGeom prst="rect">
            <a:avLst/>
          </a:prstGeom>
          <a:noFill/>
          <a:effectLst>
            <a:glow>
              <a:schemeClr val="tx1">
                <a:alpha val="94000"/>
              </a:schemeClr>
            </a:glow>
            <a:outerShdw blurRad="50800" dist="50800" dir="5400000" sx="5000" sy="5000" algn="ctr" rotWithShape="0">
              <a:srgbClr val="000000">
                <a:alpha val="35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5400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glow rad="12700">
                    <a:schemeClr val="bg1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76200" stA="0" endPos="65000" dist="508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to Deal with a Job Rejection</a:t>
            </a:r>
            <a:endParaRPr lang="es-AR" sz="5400" b="1" cap="none" spc="0" dirty="0">
              <a:ln w="25400">
                <a:solidFill>
                  <a:schemeClr val="tx1"/>
                </a:solidFill>
                <a:prstDash val="solid"/>
              </a:ln>
              <a:solidFill>
                <a:schemeClr val="accent5"/>
              </a:solidFill>
              <a:effectLst>
                <a:glow rad="12700">
                  <a:schemeClr val="bg1"/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76200" stA="0" endPos="65000" dist="508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14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E0D865F-6054-EDAE-1D43-AE4F444AB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3" y="1532552"/>
            <a:ext cx="5057193" cy="37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7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</TotalTime>
  <Words>143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Orgánico</vt:lpstr>
      <vt:lpstr>Presentación de PowerPoint</vt:lpstr>
      <vt:lpstr> I HAVE DIVIDED MY PRESENTATION INTO THREE PARTS.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Agustina Dyl</dc:creator>
  <cp:lastModifiedBy>Agustina Dyl</cp:lastModifiedBy>
  <cp:revision>4</cp:revision>
  <dcterms:created xsi:type="dcterms:W3CDTF">2023-11-19T16:41:26Z</dcterms:created>
  <dcterms:modified xsi:type="dcterms:W3CDTF">2023-11-22T12:48:05Z</dcterms:modified>
</cp:coreProperties>
</file>