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0465" autoAdjust="0"/>
  </p:normalViewPr>
  <p:slideViewPr>
    <p:cSldViewPr snapToGrid="0">
      <p:cViewPr varScale="1">
        <p:scale>
          <a:sx n="104" d="100"/>
          <a:sy n="104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Complexity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727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Complexity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Complexity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Complexity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</a:t>
            </a:r>
            <a:r>
              <a:rPr lang="en-US" sz="2000" dirty="0" err="1" smtClean="0"/>
              <a:t>Jozsa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Complexity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044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283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53</cp:revision>
  <dcterms:created xsi:type="dcterms:W3CDTF">2019-09-28T15:41:08Z</dcterms:created>
  <dcterms:modified xsi:type="dcterms:W3CDTF">2021-10-18T17:43:24Z</dcterms:modified>
</cp:coreProperties>
</file>