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332" r:id="rId4"/>
    <p:sldId id="274" r:id="rId5"/>
    <p:sldId id="275" r:id="rId6"/>
    <p:sldId id="333" r:id="rId7"/>
    <p:sldId id="334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1" r:id="rId16"/>
    <p:sldId id="300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6" r:id="rId32"/>
    <p:sldId id="317" r:id="rId33"/>
    <p:sldId id="318" r:id="rId34"/>
    <p:sldId id="319" r:id="rId35"/>
    <p:sldId id="284" r:id="rId36"/>
    <p:sldId id="320" r:id="rId37"/>
    <p:sldId id="321" r:id="rId38"/>
    <p:sldId id="322" r:id="rId39"/>
    <p:sldId id="323" r:id="rId40"/>
    <p:sldId id="329" r:id="rId41"/>
    <p:sldId id="328" r:id="rId42"/>
    <p:sldId id="295" r:id="rId43"/>
    <p:sldId id="330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</a:t>
            </a:r>
            <a:r>
              <a:rPr lang="en-US" dirty="0" smtClean="0"/>
              <a:t>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/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 smtClean="0">
                <a:solidFill>
                  <a:schemeClr val="bg2"/>
                </a:solidFill>
              </a:rPr>
              <a:t>Function</a:t>
            </a:r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1" y="1965313"/>
            <a:ext cx="3939655" cy="765584"/>
          </a:xfrm>
          <a:prstGeom prst="rect">
            <a:avLst/>
          </a:prstGeom>
        </p:spPr>
      </p:pic>
      <p:pic>
        <p:nvPicPr>
          <p:cNvPr id="4098" name="Picture 2" descr="III Quantum information representation and manipulation‣ PHYS483: Quantum  information processing—Lecture Not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1"/>
          <a:stretch/>
        </p:blipFill>
        <p:spPr bwMode="auto">
          <a:xfrm>
            <a:off x="7008006" y="3229583"/>
            <a:ext cx="4454824" cy="20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>
                <a:solidFill>
                  <a:schemeClr val="bg2"/>
                </a:solidFill>
              </a:rPr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</a:t>
            </a:r>
            <a:r>
              <a:rPr lang="en-US" dirty="0"/>
              <a:t>gate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>
                <a:solidFill>
                  <a:schemeClr val="bg2"/>
                </a:solidFill>
              </a:rPr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Universal gate </a:t>
            </a:r>
            <a:r>
              <a:rPr lang="en-US" dirty="0" smtClean="0"/>
              <a:t>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>
                <a:solidFill>
                  <a:schemeClr val="bg2"/>
                </a:solidFill>
              </a:rPr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8450" y="3915537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Algorithms: Quantum Teleportation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7" y="2545693"/>
            <a:ext cx="8147901" cy="3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Deutsch-Jozsa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096" y="2419867"/>
            <a:ext cx="7287803" cy="3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Grover’s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666" y="2407325"/>
            <a:ext cx="8700940" cy="32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Quantum Fourier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4" y="2811737"/>
            <a:ext cx="10182225" cy="2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Shor’s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10" y="2550131"/>
            <a:ext cx="9324975" cy="3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</a:p>
        </p:txBody>
      </p:sp>
      <p:pic>
        <p:nvPicPr>
          <p:cNvPr id="2050" name="Picture 2" descr="https://i.ytimg.com/vi/u_K9jPBrOwA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r="14220"/>
          <a:stretch/>
        </p:blipFill>
        <p:spPr bwMode="auto">
          <a:xfrm>
            <a:off x="3174015" y="2039149"/>
            <a:ext cx="5843965" cy="44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69" y="3347840"/>
            <a:ext cx="4183799" cy="137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3065273"/>
            <a:ext cx="2992184" cy="19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</a:p>
        </p:txBody>
      </p:sp>
      <p:pic>
        <p:nvPicPr>
          <p:cNvPr id="1026" name="Picture 2" descr="https://1.bp.blogspot.com/-GrKeW5muOdo/XmKfETB0-AI/AAAAAAAAFZw/qct9L-0QI2kMOsuB1i75exhAyGLYOCaMwCLcBGAsYHQ/s1600/imag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32" y="2072638"/>
            <a:ext cx="6874687" cy="40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2210459"/>
            <a:ext cx="5364146" cy="36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2" y="3988553"/>
            <a:ext cx="5129726" cy="1888274"/>
          </a:xfrm>
          <a:prstGeom prst="rect">
            <a:avLst/>
          </a:prstGeom>
        </p:spPr>
      </p:pic>
      <p:pic>
        <p:nvPicPr>
          <p:cNvPr id="3074" name="Picture 2" descr="https://wires.onlinelibrary.wiley.com/cms/asset/e4746082-c350-457e-9a68-7e580b3ff43f/wcms1481-toc-0001-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0" y="1340830"/>
            <a:ext cx="2622554" cy="20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Why do we even need quantum computers? If it's just linear algebra, why don't we </a:t>
            </a:r>
            <a:r>
              <a:rPr lang="en-US" dirty="0" smtClean="0"/>
              <a:t>just emulate </a:t>
            </a:r>
            <a:r>
              <a:rPr lang="en-US" dirty="0" smtClean="0"/>
              <a:t>them </a:t>
            </a:r>
            <a:r>
              <a:rPr lang="en-US" dirty="0"/>
              <a:t>with classic hardware (</a:t>
            </a:r>
            <a:r>
              <a:rPr lang="en-US" dirty="0" smtClean="0"/>
              <a:t>CPU/GPU/FPGA)?</a:t>
            </a:r>
          </a:p>
          <a:p>
            <a:r>
              <a:rPr lang="en-US" dirty="0"/>
              <a:t>Why 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Game Theory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Simulations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4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3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1029</Words>
  <Application>Microsoft Office PowerPoint</Application>
  <PresentationFormat>Widescreen</PresentationFormat>
  <Paragraphs>449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Cryptography</vt:lpstr>
      <vt:lpstr>Quantum Game Theory</vt:lpstr>
      <vt:lpstr>Quantum Machine Learning</vt:lpstr>
      <vt:lpstr>Quantum Simulations</vt:lpstr>
      <vt:lpstr>Questions: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62</cp:revision>
  <dcterms:created xsi:type="dcterms:W3CDTF">2019-09-28T15:41:08Z</dcterms:created>
  <dcterms:modified xsi:type="dcterms:W3CDTF">2021-10-22T17:31:08Z</dcterms:modified>
</cp:coreProperties>
</file>