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73" r:id="rId3"/>
    <p:sldId id="274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80581" autoAdjust="0"/>
  </p:normalViewPr>
  <p:slideViewPr>
    <p:cSldViewPr snapToGrid="0">
      <p:cViewPr varScale="1">
        <p:scale>
          <a:sx n="93" d="100"/>
          <a:sy n="93" d="100"/>
        </p:scale>
        <p:origin x="1032" y="7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ADB38-FBF7-4553-9E48-A4D3F52113B9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F5BD0-F27D-4163-9908-9B6C4290E2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60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32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2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84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71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6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3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8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3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7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7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8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3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3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7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7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4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1A62-4676-4A50-A9F1-2D4DA559011B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5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48398" y="2146784"/>
            <a:ext cx="594360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SoC FPGA implementation of </a:t>
            </a:r>
            <a:endParaRPr lang="en-US" sz="3600" dirty="0" smtClean="0"/>
          </a:p>
          <a:p>
            <a:pPr algn="ctr"/>
            <a:r>
              <a:rPr lang="en-US" sz="3600" dirty="0" smtClean="0"/>
              <a:t>Hopfield </a:t>
            </a:r>
            <a:r>
              <a:rPr lang="en-US" sz="3600" dirty="0"/>
              <a:t>Neural Network </a:t>
            </a:r>
            <a:endParaRPr lang="en-US" sz="3600" dirty="0" smtClean="0"/>
          </a:p>
          <a:p>
            <a:pPr algn="ctr"/>
            <a:r>
              <a:rPr lang="en-US" sz="3600" dirty="0" smtClean="0"/>
              <a:t>for </a:t>
            </a:r>
            <a:r>
              <a:rPr lang="en-US" sz="3600" dirty="0"/>
              <a:t>solving the </a:t>
            </a:r>
            <a:endParaRPr lang="en-US" sz="3600" dirty="0" smtClean="0"/>
          </a:p>
          <a:p>
            <a:pPr algn="ctr"/>
            <a:r>
              <a:rPr lang="en-US" sz="3600" dirty="0" smtClean="0"/>
              <a:t>Shortest </a:t>
            </a:r>
            <a:r>
              <a:rPr lang="en-US" sz="3600" dirty="0"/>
              <a:t>Path </a:t>
            </a:r>
            <a:r>
              <a:rPr lang="en-US" sz="3600" dirty="0" smtClean="0"/>
              <a:t>Problem</a:t>
            </a:r>
          </a:p>
          <a:p>
            <a:pPr algn="ctr"/>
            <a:endParaRPr lang="en-US" sz="3600" b="1" dirty="0">
              <a:solidFill>
                <a:srgbClr val="005696"/>
              </a:solidFill>
            </a:endParaRPr>
          </a:p>
          <a:p>
            <a:pPr algn="ctr"/>
            <a:r>
              <a:rPr lang="en-US" sz="3200" dirty="0" smtClean="0">
                <a:solidFill>
                  <a:srgbClr val="005696"/>
                </a:solidFill>
              </a:rPr>
              <a:t>Agustin Silva</a:t>
            </a:r>
            <a:endParaRPr lang="en-US" sz="3200" dirty="0">
              <a:solidFill>
                <a:srgbClr val="00569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5452"/>
            <a:ext cx="6248399" cy="6883452"/>
          </a:xfrm>
          <a:prstGeom prst="rect">
            <a:avLst/>
          </a:prstGeom>
        </p:spPr>
      </p:pic>
      <p:pic>
        <p:nvPicPr>
          <p:cNvPr id="1026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54" y="1482913"/>
            <a:ext cx="6317108" cy="2751453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2" name="Picture 2" descr="http://www.fi.mdp.edu.ar/images/logofi-lightblue-with-tex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36" y="3944757"/>
            <a:ext cx="3940325" cy="113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fi.mdp.edu.ar/images/logofi-lightblue-with-tex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34" y="51740"/>
            <a:ext cx="2691827" cy="77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geeksforgeeks.org/wp-content/uploads/Fig-1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83" y="2726723"/>
            <a:ext cx="4255129" cy="198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atex.codecogs.com/gif.latex?%5Cdpi%7B200%7D%20%5Chuge%20%5Cunderset%7BP%7D%7Bmin%7D%28L_P%29%20%3D%20%5Csum_%7Bi%3D1%7D%5E%7Bn-1%7D%20c%28i%2Ci&amp;plus;1%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736" y="3058646"/>
            <a:ext cx="4522734" cy="132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1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fi.mdp.edu.ar/images/logofi-lightblue-with-tex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34" y="51740"/>
            <a:ext cx="2691827" cy="77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upload.wikimedia.org/wikipedia/commons/thumb/4/44/Hopfield-net-vector.svg/800px-Hopfield-net-vector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689" y="2407322"/>
            <a:ext cx="3226082" cy="36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1421" y="3360822"/>
            <a:ext cx="5544138" cy="11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fi.mdp.edu.ar/images/logofi-lightblue-with-tex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34" y="51740"/>
            <a:ext cx="2691827" cy="77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258" y="2438155"/>
            <a:ext cx="5040016" cy="29479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7627" y="2576321"/>
            <a:ext cx="5123567" cy="316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fi.mdp.edu.ar/images/logofi-lightblue-with-tex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34" y="51740"/>
            <a:ext cx="2691827" cy="77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6751" y="2247560"/>
            <a:ext cx="7941120" cy="370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fi.mdp.edu.ar/images/logofi-lightblue-with-tex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34" y="51740"/>
            <a:ext cx="2691827" cy="77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034" y="3573213"/>
            <a:ext cx="5623710" cy="16249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2171" y="3143437"/>
            <a:ext cx="5384798" cy="248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8286</TotalTime>
  <Words>21</Words>
  <Application>Microsoft Office PowerPoint</Application>
  <PresentationFormat>Widescreen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ICTP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mlabadm</dc:creator>
  <cp:lastModifiedBy>mlabadm</cp:lastModifiedBy>
  <cp:revision>68</cp:revision>
  <dcterms:created xsi:type="dcterms:W3CDTF">2019-09-28T15:41:08Z</dcterms:created>
  <dcterms:modified xsi:type="dcterms:W3CDTF">2021-10-29T16:47:09Z</dcterms:modified>
</cp:coreProperties>
</file>