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54" y="19348"/>
            <a:ext cx="1833792" cy="591095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2254548" y="19348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chemeClr val="bg1"/>
                </a:solidFill>
                <a:latin typeface="Engravers MT" pitchFamily="18" charset="0"/>
              </a:rPr>
              <a:t>Sistema de Ventas</a:t>
            </a:r>
            <a:endParaRPr lang="es-AR" sz="2800" dirty="0">
              <a:solidFill>
                <a:schemeClr val="bg1"/>
              </a:solidFill>
              <a:latin typeface="Engravers MT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5589240"/>
            <a:ext cx="24482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1"/>
                </a:solidFill>
              </a:rPr>
              <a:t>Integrantes</a:t>
            </a:r>
          </a:p>
          <a:p>
            <a:endParaRPr lang="es-A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sz="1200" dirty="0" smtClean="0">
                <a:solidFill>
                  <a:schemeClr val="bg1"/>
                </a:solidFill>
              </a:rPr>
              <a:t>Teta Agustín.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sz="1200" dirty="0" smtClean="0">
                <a:solidFill>
                  <a:schemeClr val="bg1"/>
                </a:solidFill>
              </a:rPr>
              <a:t>Ortiz Isaías.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AR" sz="12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30722"/>
            <a:ext cx="6575253" cy="43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03648" y="26064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¿Qué es un sistema de Ventas?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95636" y="2132856"/>
            <a:ext cx="626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Es un Sistema diseñado para hacer mas rentables los esfuerzos comerciales de una organización.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Es una herramienta o conjunto de herramientas , que mantiene un ciclo de ventas, mejora el desempeño en el proceso de ventas 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En resumen, es un software que tiene como objetivo principal Elevar el  rendimiento, para un comercio. 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424360" y="116632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¿Por qué es Necesario?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31640" y="1772816"/>
            <a:ext cx="633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Es una pieza clave para un proceso comercial.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El 50 % de los equipos de venta ha comunicado un aumento de productividad, gracias a los sistemas de ventas.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La automatización y la organización son los dos beneficios mas importantes de un sistema de ventas 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Cuanto mas organizadas estén las tareas mas fácil será automatizarlas ,esto a su vez , mantiene las cosas mas organizadas.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3200568" cy="2267381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731529" y="-57001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>
                <a:solidFill>
                  <a:schemeClr val="bg1"/>
                </a:solidFill>
              </a:rPr>
              <a:t> 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06624" y="3631505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En esta imagen podemos observar </a:t>
            </a:r>
            <a:r>
              <a:rPr lang="es-AR" dirty="0" smtClean="0">
                <a:solidFill>
                  <a:schemeClr val="bg1"/>
                </a:solidFill>
              </a:rPr>
              <a:t>dos interfaces , </a:t>
            </a:r>
            <a:r>
              <a:rPr lang="es-AR" dirty="0" smtClean="0">
                <a:solidFill>
                  <a:schemeClr val="bg1"/>
                </a:solidFill>
              </a:rPr>
              <a:t>la ventana de Login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podremos ingresar a nuestro sistema de ventas, completando: Nombre de usuario y  contraseña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En el caso de que no estemos registrados a nuestro sistema, la persona deberá hacer Click al botón de registro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En la ventana de Registros la persona deberá completar, datos personales, elegir el tipo de usuario(Servicio técnico, Administrador, vendedor), y por ultimo una contraseña. Al hacer click en registrar se dará de alta un nuevo usuario.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1268759"/>
            <a:ext cx="2178959" cy="226738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10680" y="16892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>
                <a:solidFill>
                  <a:schemeClr val="bg1"/>
                </a:solidFill>
                <a:latin typeface="Microsoft JhengHei Light" pitchFamily="34" charset="-120"/>
                <a:ea typeface="Microsoft JhengHei Light" pitchFamily="34" charset="-120"/>
              </a:rPr>
              <a:t>Presentamos un sistema de ventas</a:t>
            </a:r>
            <a:endParaRPr lang="es-AR" sz="2400" dirty="0">
              <a:solidFill>
                <a:schemeClr val="bg1"/>
              </a:solidFill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45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00735"/>
            <a:ext cx="2587600" cy="165618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347864" y="700735"/>
            <a:ext cx="5578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</a:rPr>
              <a:t>En el momento que se logre ingresar al sistema podremos observar nuestro menú </a:t>
            </a:r>
            <a:r>
              <a:rPr lang="es-ES" sz="1600" dirty="0" smtClean="0">
                <a:solidFill>
                  <a:schemeClr val="bg1"/>
                </a:solidFill>
              </a:rPr>
              <a:t>principal, En donde se podrán realizar distintas Funciones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18864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  <a:latin typeface="Corbel Light" pitchFamily="34" charset="0"/>
              </a:rPr>
              <a:t>Menú Principal</a:t>
            </a:r>
            <a:endParaRPr lang="es-AR" sz="2000" dirty="0">
              <a:solidFill>
                <a:schemeClr val="bg1"/>
              </a:solidFill>
              <a:latin typeface="Corbel Light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2587600" cy="122413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39552" y="254214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ES" sz="2000" dirty="0">
                <a:solidFill>
                  <a:schemeClr val="bg1"/>
                </a:solidFill>
                <a:latin typeface="Corbel Light" pitchFamily="34" charset="0"/>
              </a:rPr>
              <a:t>Clientes, proveedores y </a:t>
            </a:r>
            <a:r>
              <a:rPr lang="es-ES" sz="2000" dirty="0" smtClean="0">
                <a:solidFill>
                  <a:schemeClr val="bg1"/>
                </a:solidFill>
                <a:latin typeface="Corbel Light" pitchFamily="34" charset="0"/>
              </a:rPr>
              <a:t>productos</a:t>
            </a:r>
            <a:endParaRPr lang="es-AR" sz="2000" dirty="0">
              <a:solidFill>
                <a:schemeClr val="bg1"/>
              </a:solidFill>
              <a:latin typeface="Corbel Ligh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347864" y="3068960"/>
            <a:ext cx="5578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</a:rPr>
              <a:t>En los apartados de Clientes, proveedores y productos tendremos funciones similares. Donde se podrán realizar acciones como: Alta, Baja y Modificación.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</a:rPr>
              <a:t>Al extremo derecho tendremos un registro correspondiente a su apartado.</a:t>
            </a:r>
            <a:endParaRPr lang="es-AR" sz="1600" dirty="0">
              <a:solidFill>
                <a:schemeClr val="bg1"/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154116"/>
            <a:ext cx="2587600" cy="144016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39552" y="45811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  <a:latin typeface="Corbel Light" pitchFamily="34" charset="0"/>
              </a:rPr>
              <a:t>Gestión de Usuarios</a:t>
            </a:r>
            <a:endParaRPr lang="es-AR" sz="2000" dirty="0">
              <a:solidFill>
                <a:schemeClr val="bg1"/>
              </a:solidFill>
              <a:latin typeface="Corbel Light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347864" y="515411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</a:rPr>
              <a:t>En este apartado a diferencia de los demás solo se podrán realizar modificaciones y bajas.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8"/>
            <a:ext cx="7302875" cy="421026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28890" y="4509120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En el apartado de ventas, observaremos una ventana en la que el Vendedor podrá generar una nueva venta.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En el caso de que no se encuentre el cliente, se tendrá que registrar al nuevo cliente al sistema.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También se podrá observar el Stock de productos y  una tabla de las cosas que se estarán vendiendo.   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396</Words>
  <Application>Microsoft Office PowerPoint</Application>
  <PresentationFormat>Presentación en pantalla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isak</dc:creator>
  <cp:lastModifiedBy>Usuario01</cp:lastModifiedBy>
  <cp:revision>21</cp:revision>
  <dcterms:created xsi:type="dcterms:W3CDTF">2023-06-20T19:34:13Z</dcterms:created>
  <dcterms:modified xsi:type="dcterms:W3CDTF">2023-06-21T19:48:19Z</dcterms:modified>
</cp:coreProperties>
</file>