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80" r:id="rId1"/>
  </p:sldMasterIdLst>
  <p:notesMasterIdLst>
    <p:notesMasterId r:id="rId24"/>
  </p:notesMasterIdLst>
  <p:sldIdLst>
    <p:sldId id="256" r:id="rId2"/>
    <p:sldId id="321" r:id="rId3"/>
    <p:sldId id="259" r:id="rId4"/>
    <p:sldId id="260" r:id="rId5"/>
    <p:sldId id="261" r:id="rId6"/>
    <p:sldId id="311" r:id="rId7"/>
    <p:sldId id="312" r:id="rId8"/>
    <p:sldId id="313" r:id="rId9"/>
    <p:sldId id="314" r:id="rId10"/>
    <p:sldId id="315" r:id="rId11"/>
    <p:sldId id="263" r:id="rId12"/>
    <p:sldId id="318" r:id="rId13"/>
    <p:sldId id="319" r:id="rId14"/>
    <p:sldId id="316" r:id="rId15"/>
    <p:sldId id="322" r:id="rId16"/>
    <p:sldId id="265" r:id="rId17"/>
    <p:sldId id="323" r:id="rId18"/>
    <p:sldId id="317" r:id="rId19"/>
    <p:sldId id="324" r:id="rId20"/>
    <p:sldId id="264" r:id="rId21"/>
    <p:sldId id="320" r:id="rId22"/>
    <p:sldId id="290" r:id="rId23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25"/>
      <p:boldItalic r:id="rId26"/>
    </p:embeddedFont>
    <p:embeddedFont>
      <p:font typeface="Cambria" panose="02040503050406030204" pitchFamily="18" charset="0"/>
      <p:regular r:id="rId27"/>
      <p:bold r:id="rId28"/>
      <p:italic r:id="rId29"/>
      <p:boldItalic r:id="rId30"/>
    </p:embeddedFont>
    <p:embeddedFont>
      <p:font typeface="Josefin Sans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74920-C976-41C0-A045-B5CCD98262A8}">
  <a:tblStyle styleId="{9F574920-C976-41C0-A045-B5CCD9826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23097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62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d72c1aea9c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6" name="Google Shape;2186;gd72c1aea9c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34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d9077d8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d9077d8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81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gd884bc678d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6" name="Google Shape;2606;gd884bc678d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341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gd884bc678d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9" name="Google Shape;2629;gd884bc678d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05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d6e563917c_0_4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d6e563917c_0_4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76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d884bc67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d884bc678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141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d6e563917c_0_4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d6e563917c_0_4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977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d884bc67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d884bc678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394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d6e563917c_0_4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d6e563917c_0_4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027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d884bc678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d884bc678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205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gd6e563917c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4" name="Google Shape;1924;gd6e563917c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972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d72c1aea9c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d72c1aea9c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022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d6e563917c_0_4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d6e563917c_0_4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943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gd89b3a622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2" name="Google Shape;2772;gd89b3a622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504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d6e563917c_0_4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d6e563917c_0_4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885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d6e563917c_0_5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d6e563917c_0_5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5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d6e563917c_0_4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d6e563917c_0_4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971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d9077d8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d9077d8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059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d9077d85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d9077d85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7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d72c1aea9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d72c1aea9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43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gd7693e6e9d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3" name="Google Shape;2433;gd7693e6e9d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42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D3B6-C9CB-B8DD-3937-C94FF50B7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94CE2-64FC-5F56-371B-E2B5F6E32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8840-1DD3-5558-6E7C-4DB43D28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A5BE-F5BB-6C9D-9811-4E8902A1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87F6-3EF6-847F-97A9-32F9C720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535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E9EA-DD86-3469-AB88-9195B7DD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C8EDE-303F-6C1D-3718-746CD5542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F5B7-8F85-38CC-ADD9-975421E8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E60C-3939-BB82-206F-8168BA33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0DC4-117B-4DE8-1BA1-9D1935E1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197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74E266-DD48-C9A8-873A-112270B78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046A2-0D12-A654-CB4D-1EC42265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3F84F-710A-B88C-7006-0F738AD6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CACF-A58F-7510-9448-C4FEA285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C9CF-0F3F-3097-4927-5A2CA0E0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623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>
            <a:spLocks noGrp="1"/>
          </p:cNvSpPr>
          <p:nvPr>
            <p:ph type="ctrTitle"/>
          </p:nvPr>
        </p:nvSpPr>
        <p:spPr>
          <a:xfrm>
            <a:off x="1288500" y="1854333"/>
            <a:ext cx="6567000" cy="14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7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ubTitle" idx="1"/>
          </p:nvPr>
        </p:nvSpPr>
        <p:spPr>
          <a:xfrm>
            <a:off x="3759300" y="3287133"/>
            <a:ext cx="1625400" cy="3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2"/>
          </p:nvPr>
        </p:nvSpPr>
        <p:spPr>
          <a:xfrm>
            <a:off x="6604975" y="567550"/>
            <a:ext cx="16851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1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859363" y="1225688"/>
            <a:ext cx="7425600" cy="3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859375" y="572075"/>
            <a:ext cx="5242200" cy="4056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081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3"/>
          <p:cNvSpPr txBox="1">
            <a:spLocks noGrp="1"/>
          </p:cNvSpPr>
          <p:nvPr>
            <p:ph type="title" hasCustomPrompt="1"/>
          </p:nvPr>
        </p:nvSpPr>
        <p:spPr>
          <a:xfrm>
            <a:off x="2574025" y="1640913"/>
            <a:ext cx="7335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"/>
          </p:nvPr>
        </p:nvSpPr>
        <p:spPr>
          <a:xfrm>
            <a:off x="1663075" y="2179105"/>
            <a:ext cx="25554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subTitle" idx="2"/>
          </p:nvPr>
        </p:nvSpPr>
        <p:spPr>
          <a:xfrm>
            <a:off x="1483975" y="2494025"/>
            <a:ext cx="2913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3" hasCustomPrompt="1"/>
          </p:nvPr>
        </p:nvSpPr>
        <p:spPr>
          <a:xfrm>
            <a:off x="5836475" y="1640913"/>
            <a:ext cx="7335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4"/>
          </p:nvPr>
        </p:nvSpPr>
        <p:spPr>
          <a:xfrm>
            <a:off x="4925525" y="2179105"/>
            <a:ext cx="25554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5"/>
          </p:nvPr>
        </p:nvSpPr>
        <p:spPr>
          <a:xfrm>
            <a:off x="4746425" y="2494025"/>
            <a:ext cx="2913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title" idx="6" hasCustomPrompt="1"/>
          </p:nvPr>
        </p:nvSpPr>
        <p:spPr>
          <a:xfrm>
            <a:off x="2574025" y="3201413"/>
            <a:ext cx="7335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7"/>
          </p:nvPr>
        </p:nvSpPr>
        <p:spPr>
          <a:xfrm>
            <a:off x="1663075" y="3755739"/>
            <a:ext cx="25554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p13"/>
          <p:cNvSpPr txBox="1">
            <a:spLocks noGrp="1"/>
          </p:cNvSpPr>
          <p:nvPr>
            <p:ph type="subTitle" idx="8"/>
          </p:nvPr>
        </p:nvSpPr>
        <p:spPr>
          <a:xfrm>
            <a:off x="1483975" y="4034675"/>
            <a:ext cx="2913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1" name="Google Shape;621;p13"/>
          <p:cNvSpPr txBox="1">
            <a:spLocks noGrp="1"/>
          </p:cNvSpPr>
          <p:nvPr>
            <p:ph type="title" idx="9" hasCustomPrompt="1"/>
          </p:nvPr>
        </p:nvSpPr>
        <p:spPr>
          <a:xfrm>
            <a:off x="5836475" y="3201413"/>
            <a:ext cx="7335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2" name="Google Shape;622;p13"/>
          <p:cNvSpPr txBox="1">
            <a:spLocks noGrp="1"/>
          </p:cNvSpPr>
          <p:nvPr>
            <p:ph type="subTitle" idx="13"/>
          </p:nvPr>
        </p:nvSpPr>
        <p:spPr>
          <a:xfrm>
            <a:off x="4925525" y="3755739"/>
            <a:ext cx="25554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subTitle" idx="14"/>
          </p:nvPr>
        </p:nvSpPr>
        <p:spPr>
          <a:xfrm>
            <a:off x="4746425" y="4034675"/>
            <a:ext cx="29136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15"/>
          </p:nvPr>
        </p:nvSpPr>
        <p:spPr>
          <a:xfrm>
            <a:off x="2501700" y="583847"/>
            <a:ext cx="4140600" cy="4056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248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"/>
          <p:cNvSpPr txBox="1">
            <a:spLocks noGrp="1"/>
          </p:cNvSpPr>
          <p:nvPr>
            <p:ph type="title"/>
          </p:nvPr>
        </p:nvSpPr>
        <p:spPr>
          <a:xfrm>
            <a:off x="2136600" y="1571938"/>
            <a:ext cx="4870800" cy="8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1" name="Google Shape;451;p9"/>
          <p:cNvSpPr txBox="1">
            <a:spLocks noGrp="1"/>
          </p:cNvSpPr>
          <p:nvPr>
            <p:ph type="subTitle" idx="1"/>
          </p:nvPr>
        </p:nvSpPr>
        <p:spPr>
          <a:xfrm>
            <a:off x="1894050" y="2336450"/>
            <a:ext cx="53559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62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09250" y="2450500"/>
            <a:ext cx="512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 idx="2" hasCustomPrompt="1"/>
          </p:nvPr>
        </p:nvSpPr>
        <p:spPr>
          <a:xfrm>
            <a:off x="4137450" y="778950"/>
            <a:ext cx="8691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 txBox="1">
            <a:spLocks noGrp="1"/>
          </p:cNvSpPr>
          <p:nvPr>
            <p:ph type="subTitle" idx="1"/>
          </p:nvPr>
        </p:nvSpPr>
        <p:spPr>
          <a:xfrm>
            <a:off x="3076800" y="3172600"/>
            <a:ext cx="29904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2321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21"/>
          <p:cNvSpPr txBox="1">
            <a:spLocks noGrp="1"/>
          </p:cNvSpPr>
          <p:nvPr>
            <p:ph type="body" idx="1"/>
          </p:nvPr>
        </p:nvSpPr>
        <p:spPr>
          <a:xfrm>
            <a:off x="4805280" y="1912125"/>
            <a:ext cx="30747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1" name="Google Shape;1001;p21"/>
          <p:cNvSpPr txBox="1">
            <a:spLocks noGrp="1"/>
          </p:cNvSpPr>
          <p:nvPr>
            <p:ph type="body" idx="2"/>
          </p:nvPr>
        </p:nvSpPr>
        <p:spPr>
          <a:xfrm>
            <a:off x="1264200" y="1912125"/>
            <a:ext cx="3074700" cy="20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Clr>
                <a:srgbClr val="273638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9" name="Google Shape;1029;p21"/>
          <p:cNvSpPr txBox="1">
            <a:spLocks noGrp="1"/>
          </p:cNvSpPr>
          <p:nvPr>
            <p:ph type="title"/>
          </p:nvPr>
        </p:nvSpPr>
        <p:spPr>
          <a:xfrm>
            <a:off x="2255100" y="583850"/>
            <a:ext cx="4633800" cy="4056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245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33"/>
          <p:cNvSpPr txBox="1">
            <a:spLocks noGrp="1"/>
          </p:cNvSpPr>
          <p:nvPr>
            <p:ph type="title"/>
          </p:nvPr>
        </p:nvSpPr>
        <p:spPr>
          <a:xfrm>
            <a:off x="1385776" y="2132104"/>
            <a:ext cx="3165000" cy="12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9" name="Google Shape;1659;p33"/>
          <p:cNvSpPr txBox="1">
            <a:spLocks noGrp="1"/>
          </p:cNvSpPr>
          <p:nvPr>
            <p:ph type="title" idx="2" hasCustomPrompt="1"/>
          </p:nvPr>
        </p:nvSpPr>
        <p:spPr>
          <a:xfrm>
            <a:off x="2483801" y="736295"/>
            <a:ext cx="9690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900"/>
              <a:buNone/>
              <a:defRPr sz="49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0" name="Google Shape;1660;p33"/>
          <p:cNvSpPr txBox="1">
            <a:spLocks noGrp="1"/>
          </p:cNvSpPr>
          <p:nvPr>
            <p:ph type="subTitle" idx="1"/>
          </p:nvPr>
        </p:nvSpPr>
        <p:spPr>
          <a:xfrm>
            <a:off x="1473101" y="3359329"/>
            <a:ext cx="2990400" cy="5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754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8"/>
          <p:cNvSpPr txBox="1">
            <a:spLocks noGrp="1"/>
          </p:cNvSpPr>
          <p:nvPr>
            <p:ph type="title"/>
          </p:nvPr>
        </p:nvSpPr>
        <p:spPr>
          <a:xfrm>
            <a:off x="1132400" y="1505950"/>
            <a:ext cx="2842200" cy="9699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6" name="Google Shape;886;p18"/>
          <p:cNvSpPr txBox="1">
            <a:spLocks noGrp="1"/>
          </p:cNvSpPr>
          <p:nvPr>
            <p:ph type="subTitle" idx="1"/>
          </p:nvPr>
        </p:nvSpPr>
        <p:spPr>
          <a:xfrm>
            <a:off x="1132400" y="2499950"/>
            <a:ext cx="2842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24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8F93-E637-34D6-5C06-589D050F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1DA8-3FDC-A663-0240-20B53788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D53A-2718-4ED8-0D78-05A0DA37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4E4C-1E8C-8ACC-2AA0-96A15496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A082-CC37-A01D-00DF-B5CB832C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616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1929738" y="1480638"/>
            <a:ext cx="5284500" cy="21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5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69327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24"/>
          <p:cNvSpPr txBox="1">
            <a:spLocks noGrp="1"/>
          </p:cNvSpPr>
          <p:nvPr>
            <p:ph type="title"/>
          </p:nvPr>
        </p:nvSpPr>
        <p:spPr>
          <a:xfrm>
            <a:off x="1575400" y="1249900"/>
            <a:ext cx="2939400" cy="9699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2" name="Google Shape;1222;p24"/>
          <p:cNvSpPr txBox="1">
            <a:spLocks noGrp="1"/>
          </p:cNvSpPr>
          <p:nvPr>
            <p:ph type="subTitle" idx="1"/>
          </p:nvPr>
        </p:nvSpPr>
        <p:spPr>
          <a:xfrm>
            <a:off x="1948601" y="3185099"/>
            <a:ext cx="21930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23" name="Google Shape;1223;p24"/>
          <p:cNvSpPr txBox="1">
            <a:spLocks noGrp="1"/>
          </p:cNvSpPr>
          <p:nvPr>
            <p:ph type="subTitle" idx="2"/>
          </p:nvPr>
        </p:nvSpPr>
        <p:spPr>
          <a:xfrm>
            <a:off x="1948600" y="3478799"/>
            <a:ext cx="2193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4" name="Google Shape;1224;p24"/>
          <p:cNvSpPr txBox="1">
            <a:spLocks noGrp="1"/>
          </p:cNvSpPr>
          <p:nvPr>
            <p:ph type="subTitle" idx="3"/>
          </p:nvPr>
        </p:nvSpPr>
        <p:spPr>
          <a:xfrm>
            <a:off x="5258850" y="1030387"/>
            <a:ext cx="21930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25" name="Google Shape;1225;p24"/>
          <p:cNvSpPr txBox="1">
            <a:spLocks noGrp="1"/>
          </p:cNvSpPr>
          <p:nvPr>
            <p:ph type="subTitle" idx="4"/>
          </p:nvPr>
        </p:nvSpPr>
        <p:spPr>
          <a:xfrm>
            <a:off x="5258850" y="1324100"/>
            <a:ext cx="2193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6" name="Google Shape;1226;p24"/>
          <p:cNvSpPr txBox="1">
            <a:spLocks noGrp="1"/>
          </p:cNvSpPr>
          <p:nvPr>
            <p:ph type="subTitle" idx="5"/>
          </p:nvPr>
        </p:nvSpPr>
        <p:spPr>
          <a:xfrm>
            <a:off x="5258851" y="3185099"/>
            <a:ext cx="21930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27" name="Google Shape;1227;p24"/>
          <p:cNvSpPr txBox="1">
            <a:spLocks noGrp="1"/>
          </p:cNvSpPr>
          <p:nvPr>
            <p:ph type="subTitle" idx="6"/>
          </p:nvPr>
        </p:nvSpPr>
        <p:spPr>
          <a:xfrm>
            <a:off x="5258850" y="3478799"/>
            <a:ext cx="2193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882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>
            <a:spLocks noGrp="1"/>
          </p:cNvSpPr>
          <p:nvPr>
            <p:ph type="title"/>
          </p:nvPr>
        </p:nvSpPr>
        <p:spPr>
          <a:xfrm flipH="1">
            <a:off x="4512451" y="1249900"/>
            <a:ext cx="2939400" cy="9699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0" name="Google Shape;1300;p25"/>
          <p:cNvSpPr txBox="1">
            <a:spLocks noGrp="1"/>
          </p:cNvSpPr>
          <p:nvPr>
            <p:ph type="subTitle" idx="1"/>
          </p:nvPr>
        </p:nvSpPr>
        <p:spPr>
          <a:xfrm flipH="1">
            <a:off x="4885651" y="3213149"/>
            <a:ext cx="21930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1" name="Google Shape;1301;p25"/>
          <p:cNvSpPr txBox="1">
            <a:spLocks noGrp="1"/>
          </p:cNvSpPr>
          <p:nvPr>
            <p:ph type="subTitle" idx="2"/>
          </p:nvPr>
        </p:nvSpPr>
        <p:spPr>
          <a:xfrm flipH="1">
            <a:off x="4885650" y="3482299"/>
            <a:ext cx="2193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25"/>
          <p:cNvSpPr txBox="1">
            <a:spLocks noGrp="1"/>
          </p:cNvSpPr>
          <p:nvPr>
            <p:ph type="subTitle" idx="3"/>
          </p:nvPr>
        </p:nvSpPr>
        <p:spPr>
          <a:xfrm flipH="1">
            <a:off x="1526883" y="1046149"/>
            <a:ext cx="21930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3" name="Google Shape;1303;p25"/>
          <p:cNvSpPr txBox="1">
            <a:spLocks noGrp="1"/>
          </p:cNvSpPr>
          <p:nvPr>
            <p:ph type="subTitle" idx="4"/>
          </p:nvPr>
        </p:nvSpPr>
        <p:spPr>
          <a:xfrm flipH="1">
            <a:off x="1526875" y="1315297"/>
            <a:ext cx="2193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25"/>
          <p:cNvSpPr txBox="1">
            <a:spLocks noGrp="1"/>
          </p:cNvSpPr>
          <p:nvPr>
            <p:ph type="subTitle" idx="5"/>
          </p:nvPr>
        </p:nvSpPr>
        <p:spPr>
          <a:xfrm flipH="1">
            <a:off x="1526883" y="3213149"/>
            <a:ext cx="21930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solidFill>
                  <a:schemeClr val="lt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5" name="Google Shape;1305;p25"/>
          <p:cNvSpPr txBox="1">
            <a:spLocks noGrp="1"/>
          </p:cNvSpPr>
          <p:nvPr>
            <p:ph type="subTitle" idx="6"/>
          </p:nvPr>
        </p:nvSpPr>
        <p:spPr>
          <a:xfrm flipH="1">
            <a:off x="1526875" y="3482299"/>
            <a:ext cx="21930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0050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"/>
          <p:cNvSpPr txBox="1">
            <a:spLocks noGrp="1"/>
          </p:cNvSpPr>
          <p:nvPr>
            <p:ph type="body" idx="1"/>
          </p:nvPr>
        </p:nvSpPr>
        <p:spPr>
          <a:xfrm>
            <a:off x="1966506" y="2026941"/>
            <a:ext cx="52110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2220450" y="969638"/>
            <a:ext cx="47031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2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5979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8"/>
          <p:cNvSpPr txBox="1">
            <a:spLocks noGrp="1"/>
          </p:cNvSpPr>
          <p:nvPr>
            <p:ph type="title"/>
          </p:nvPr>
        </p:nvSpPr>
        <p:spPr>
          <a:xfrm>
            <a:off x="2150850" y="583850"/>
            <a:ext cx="4842300" cy="4056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2" name="Google Shape;1452;p28"/>
          <p:cNvSpPr txBox="1">
            <a:spLocks noGrp="1"/>
          </p:cNvSpPr>
          <p:nvPr>
            <p:ph type="subTitle" idx="1"/>
          </p:nvPr>
        </p:nvSpPr>
        <p:spPr>
          <a:xfrm>
            <a:off x="1344423" y="1777195"/>
            <a:ext cx="11343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3" name="Google Shape;1453;p28"/>
          <p:cNvSpPr txBox="1">
            <a:spLocks noGrp="1"/>
          </p:cNvSpPr>
          <p:nvPr>
            <p:ph type="subTitle" idx="2"/>
          </p:nvPr>
        </p:nvSpPr>
        <p:spPr>
          <a:xfrm>
            <a:off x="938225" y="2208187"/>
            <a:ext cx="19467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4" name="Google Shape;1454;p28"/>
          <p:cNvSpPr txBox="1">
            <a:spLocks noGrp="1"/>
          </p:cNvSpPr>
          <p:nvPr>
            <p:ph type="subTitle" idx="3"/>
          </p:nvPr>
        </p:nvSpPr>
        <p:spPr>
          <a:xfrm>
            <a:off x="4004848" y="1777195"/>
            <a:ext cx="11343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5" name="Google Shape;1455;p28"/>
          <p:cNvSpPr txBox="1">
            <a:spLocks noGrp="1"/>
          </p:cNvSpPr>
          <p:nvPr>
            <p:ph type="subTitle" idx="4"/>
          </p:nvPr>
        </p:nvSpPr>
        <p:spPr>
          <a:xfrm>
            <a:off x="3598650" y="2208187"/>
            <a:ext cx="19467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28"/>
          <p:cNvSpPr txBox="1">
            <a:spLocks noGrp="1"/>
          </p:cNvSpPr>
          <p:nvPr>
            <p:ph type="subTitle" idx="5"/>
          </p:nvPr>
        </p:nvSpPr>
        <p:spPr>
          <a:xfrm>
            <a:off x="6566873" y="1777195"/>
            <a:ext cx="13311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7" name="Google Shape;1457;p28"/>
          <p:cNvSpPr txBox="1">
            <a:spLocks noGrp="1"/>
          </p:cNvSpPr>
          <p:nvPr>
            <p:ph type="subTitle" idx="6"/>
          </p:nvPr>
        </p:nvSpPr>
        <p:spPr>
          <a:xfrm>
            <a:off x="6259075" y="2208187"/>
            <a:ext cx="19467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8" name="Google Shape;1458;p28"/>
          <p:cNvSpPr txBox="1">
            <a:spLocks noGrp="1"/>
          </p:cNvSpPr>
          <p:nvPr>
            <p:ph type="subTitle" idx="7"/>
          </p:nvPr>
        </p:nvSpPr>
        <p:spPr>
          <a:xfrm>
            <a:off x="1344423" y="3088882"/>
            <a:ext cx="11343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59" name="Google Shape;1459;p28"/>
          <p:cNvSpPr txBox="1">
            <a:spLocks noGrp="1"/>
          </p:cNvSpPr>
          <p:nvPr>
            <p:ph type="subTitle" idx="8"/>
          </p:nvPr>
        </p:nvSpPr>
        <p:spPr>
          <a:xfrm>
            <a:off x="938225" y="3519974"/>
            <a:ext cx="19467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28"/>
          <p:cNvSpPr txBox="1">
            <a:spLocks noGrp="1"/>
          </p:cNvSpPr>
          <p:nvPr>
            <p:ph type="subTitle" idx="9"/>
          </p:nvPr>
        </p:nvSpPr>
        <p:spPr>
          <a:xfrm>
            <a:off x="4004848" y="3088882"/>
            <a:ext cx="11343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61" name="Google Shape;1461;p28"/>
          <p:cNvSpPr txBox="1">
            <a:spLocks noGrp="1"/>
          </p:cNvSpPr>
          <p:nvPr>
            <p:ph type="subTitle" idx="13"/>
          </p:nvPr>
        </p:nvSpPr>
        <p:spPr>
          <a:xfrm>
            <a:off x="3598650" y="3519974"/>
            <a:ext cx="19467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2" name="Google Shape;1462;p28"/>
          <p:cNvSpPr txBox="1">
            <a:spLocks noGrp="1"/>
          </p:cNvSpPr>
          <p:nvPr>
            <p:ph type="subTitle" idx="14"/>
          </p:nvPr>
        </p:nvSpPr>
        <p:spPr>
          <a:xfrm>
            <a:off x="6566873" y="3088882"/>
            <a:ext cx="13311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28"/>
          <p:cNvSpPr txBox="1">
            <a:spLocks noGrp="1"/>
          </p:cNvSpPr>
          <p:nvPr>
            <p:ph type="subTitle" idx="15"/>
          </p:nvPr>
        </p:nvSpPr>
        <p:spPr>
          <a:xfrm>
            <a:off x="6259075" y="3519974"/>
            <a:ext cx="1946700" cy="5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75456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26"/>
          <p:cNvSpPr txBox="1">
            <a:spLocks noGrp="1"/>
          </p:cNvSpPr>
          <p:nvPr>
            <p:ph type="title"/>
          </p:nvPr>
        </p:nvSpPr>
        <p:spPr>
          <a:xfrm>
            <a:off x="2351100" y="583850"/>
            <a:ext cx="4441800" cy="405600"/>
          </a:xfrm>
          <a:prstGeom prst="rect">
            <a:avLst/>
          </a:prstGeom>
          <a:effectLst>
            <a:outerShdw dist="28575" dir="192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26"/>
          <p:cNvSpPr txBox="1">
            <a:spLocks noGrp="1"/>
          </p:cNvSpPr>
          <p:nvPr>
            <p:ph type="subTitle" idx="1"/>
          </p:nvPr>
        </p:nvSpPr>
        <p:spPr>
          <a:xfrm>
            <a:off x="1234226" y="2349850"/>
            <a:ext cx="1108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2" name="Google Shape;1352;p26"/>
          <p:cNvSpPr txBox="1">
            <a:spLocks noGrp="1"/>
          </p:cNvSpPr>
          <p:nvPr>
            <p:ph type="subTitle" idx="2"/>
          </p:nvPr>
        </p:nvSpPr>
        <p:spPr>
          <a:xfrm>
            <a:off x="901525" y="2823051"/>
            <a:ext cx="17736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3" name="Google Shape;1353;p26"/>
          <p:cNvSpPr txBox="1">
            <a:spLocks noGrp="1"/>
          </p:cNvSpPr>
          <p:nvPr>
            <p:ph type="subTitle" idx="3"/>
          </p:nvPr>
        </p:nvSpPr>
        <p:spPr>
          <a:xfrm>
            <a:off x="3090004" y="2349850"/>
            <a:ext cx="1108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4" name="Google Shape;1354;p26"/>
          <p:cNvSpPr txBox="1">
            <a:spLocks noGrp="1"/>
          </p:cNvSpPr>
          <p:nvPr>
            <p:ph type="subTitle" idx="4"/>
          </p:nvPr>
        </p:nvSpPr>
        <p:spPr>
          <a:xfrm>
            <a:off x="2757304" y="2823050"/>
            <a:ext cx="17736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26"/>
          <p:cNvSpPr txBox="1">
            <a:spLocks noGrp="1"/>
          </p:cNvSpPr>
          <p:nvPr>
            <p:ph type="subTitle" idx="5"/>
          </p:nvPr>
        </p:nvSpPr>
        <p:spPr>
          <a:xfrm>
            <a:off x="4945795" y="2349850"/>
            <a:ext cx="1108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6" name="Google Shape;1356;p26"/>
          <p:cNvSpPr txBox="1">
            <a:spLocks noGrp="1"/>
          </p:cNvSpPr>
          <p:nvPr>
            <p:ph type="subTitle" idx="6"/>
          </p:nvPr>
        </p:nvSpPr>
        <p:spPr>
          <a:xfrm>
            <a:off x="4613095" y="2823051"/>
            <a:ext cx="17736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7" name="Google Shape;1357;p26"/>
          <p:cNvSpPr txBox="1">
            <a:spLocks noGrp="1"/>
          </p:cNvSpPr>
          <p:nvPr>
            <p:ph type="subTitle" idx="7"/>
          </p:nvPr>
        </p:nvSpPr>
        <p:spPr>
          <a:xfrm>
            <a:off x="6801573" y="2349850"/>
            <a:ext cx="1108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5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8" name="Google Shape;1358;p26"/>
          <p:cNvSpPr txBox="1">
            <a:spLocks noGrp="1"/>
          </p:cNvSpPr>
          <p:nvPr>
            <p:ph type="subTitle" idx="8"/>
          </p:nvPr>
        </p:nvSpPr>
        <p:spPr>
          <a:xfrm>
            <a:off x="6468873" y="2823051"/>
            <a:ext cx="1773600" cy="8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7883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34"/>
          <p:cNvSpPr txBox="1">
            <a:spLocks noGrp="1"/>
          </p:cNvSpPr>
          <p:nvPr>
            <p:ph type="title"/>
          </p:nvPr>
        </p:nvSpPr>
        <p:spPr>
          <a:xfrm>
            <a:off x="1549900" y="535300"/>
            <a:ext cx="6044100" cy="10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742" name="Google Shape;1742;p34"/>
          <p:cNvSpPr txBox="1">
            <a:spLocks noGrp="1"/>
          </p:cNvSpPr>
          <p:nvPr>
            <p:ph type="subTitle" idx="1"/>
          </p:nvPr>
        </p:nvSpPr>
        <p:spPr>
          <a:xfrm>
            <a:off x="2237250" y="1937850"/>
            <a:ext cx="4669500" cy="12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502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6619-E56C-1093-5E20-D1F21780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E6F4-A440-8E73-E55A-0C24FE36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F4C3-7B3F-D523-FA95-14193E72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026C-E44E-F432-D182-280D773F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2310B-75EB-1532-64A5-B34CB606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5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B751-F8D3-49CC-E9DE-DDB1F790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6DF51-1539-B49B-A09D-7C2E9EC7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18028-5FEE-1D2D-95DB-7DB33AEC7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19F3-8DCF-F7F9-8060-34223E8F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8AC0-5D5A-6140-1D2C-A53B4F33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CE6D-F19F-CE2C-DFA1-1C055BCB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71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BAC-F4DC-F19B-A066-46E5CFC2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BF16E-D7C6-228D-4A93-01DBF90F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0A3B6-D1F1-438C-DE28-1DE3B76A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271E2-2518-E6A5-847A-A1BFDA909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FCD7A-0A9B-3435-0F45-60376BFA9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6062-B416-2090-A48A-5D855F26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ED6DE-CB2A-F3A0-D80F-3F9683EE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C93E9-C3BA-8864-B8AF-C7030AE9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B9EF-6B4D-8462-4A68-0284AC07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7A81B-224F-9553-C6EC-E7A000AA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137BB-CFFB-9538-397E-8CFCEA70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7883-A0A6-6E0B-C0AC-FE1DFCA2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546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AAFFE-A22C-505A-6DEA-3F6A5C86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8B897-80B1-6F93-17CF-E1A6D302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4EC13-3340-BFF2-6D65-9C8FB3A0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1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7F0D-331E-D195-DDB9-6726AFC5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43E90-FBD6-7A4E-4430-4171190D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8456D-70AD-F3BE-E96F-0489549D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AF76-AD5B-C8AA-E89B-F8316391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BBE6-6856-286A-27C8-142019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4ADAF-DDBE-1DD8-2358-9E73CDA9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20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2214-FDC9-B170-CD48-3DC45D27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ED1FE-3001-75AA-B72A-CDF11DBD7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D196-A7AA-B005-7B12-4F5DB3916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38B70-BBF4-422C-E63F-87483684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805B3-4665-2883-87E0-98FF5668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EE69D-2EBC-3E38-9A9D-F227E6FD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3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7E78D-E7AD-80F7-A42C-3FDED528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507E-35D9-9BB6-55F4-47A311C12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355B-3509-8797-C200-B7F37B836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4CB1-6E8C-9A72-AA76-386C7C01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0097-D18D-16E4-0895-81A3349A3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6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6" name="Google Shape;1876;p39"/>
          <p:cNvGrpSpPr/>
          <p:nvPr/>
        </p:nvGrpSpPr>
        <p:grpSpPr>
          <a:xfrm rot="3600720">
            <a:off x="7068370" y="2918869"/>
            <a:ext cx="2044045" cy="2151544"/>
            <a:chOff x="1526600" y="450800"/>
            <a:chExt cx="4540675" cy="4779475"/>
          </a:xfrm>
        </p:grpSpPr>
        <p:sp>
          <p:nvSpPr>
            <p:cNvPr id="1877" name="Google Shape;1877;p39"/>
            <p:cNvSpPr/>
            <p:nvPr/>
          </p:nvSpPr>
          <p:spPr>
            <a:xfrm>
              <a:off x="1610100" y="473575"/>
              <a:ext cx="4457175" cy="4689450"/>
            </a:xfrm>
            <a:custGeom>
              <a:avLst/>
              <a:gdLst/>
              <a:ahLst/>
              <a:cxnLst/>
              <a:rect l="l" t="t" r="r" b="b"/>
              <a:pathLst>
                <a:path w="178287" h="187578" extrusionOk="0">
                  <a:moveTo>
                    <a:pt x="95602" y="1"/>
                  </a:moveTo>
                  <a:cubicBezTo>
                    <a:pt x="95141" y="1"/>
                    <a:pt x="94676" y="129"/>
                    <a:pt x="94258" y="394"/>
                  </a:cubicBezTo>
                  <a:lnTo>
                    <a:pt x="0" y="63859"/>
                  </a:lnTo>
                  <a:lnTo>
                    <a:pt x="79645" y="185257"/>
                  </a:lnTo>
                  <a:cubicBezTo>
                    <a:pt x="80631" y="186769"/>
                    <a:pt x="82280" y="187578"/>
                    <a:pt x="83965" y="187578"/>
                  </a:cubicBezTo>
                  <a:cubicBezTo>
                    <a:pt x="84955" y="187578"/>
                    <a:pt x="85959" y="187298"/>
                    <a:pt x="86847" y="186719"/>
                  </a:cubicBezTo>
                  <a:lnTo>
                    <a:pt x="176826" y="126176"/>
                  </a:lnTo>
                  <a:cubicBezTo>
                    <a:pt x="177974" y="125393"/>
                    <a:pt x="178287" y="123880"/>
                    <a:pt x="177504" y="122732"/>
                  </a:cubicBezTo>
                  <a:lnTo>
                    <a:pt x="97703" y="1125"/>
                  </a:lnTo>
                  <a:cubicBezTo>
                    <a:pt x="97205" y="394"/>
                    <a:pt x="96410" y="1"/>
                    <a:pt x="95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9"/>
            <p:cNvSpPr/>
            <p:nvPr/>
          </p:nvSpPr>
          <p:spPr>
            <a:xfrm>
              <a:off x="1616625" y="450800"/>
              <a:ext cx="4391950" cy="4645025"/>
            </a:xfrm>
            <a:custGeom>
              <a:avLst/>
              <a:gdLst/>
              <a:ahLst/>
              <a:cxnLst/>
              <a:rect l="l" t="t" r="r" b="b"/>
              <a:pathLst>
                <a:path w="175678" h="185801" extrusionOk="0">
                  <a:moveTo>
                    <a:pt x="93162" y="0"/>
                  </a:moveTo>
                  <a:lnTo>
                    <a:pt x="0" y="61587"/>
                  </a:lnTo>
                  <a:lnTo>
                    <a:pt x="80323" y="184028"/>
                  </a:lnTo>
                  <a:cubicBezTo>
                    <a:pt x="81085" y="185187"/>
                    <a:pt x="82329" y="185800"/>
                    <a:pt x="83604" y="185800"/>
                  </a:cubicBezTo>
                  <a:cubicBezTo>
                    <a:pt x="84339" y="185800"/>
                    <a:pt x="85083" y="185597"/>
                    <a:pt x="85751" y="185177"/>
                  </a:cubicBezTo>
                  <a:lnTo>
                    <a:pt x="175677" y="125782"/>
                  </a:lnTo>
                  <a:lnTo>
                    <a:pt x="93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9"/>
            <p:cNvSpPr/>
            <p:nvPr/>
          </p:nvSpPr>
          <p:spPr>
            <a:xfrm>
              <a:off x="3931325" y="462525"/>
              <a:ext cx="2064200" cy="3145900"/>
            </a:xfrm>
            <a:custGeom>
              <a:avLst/>
              <a:gdLst/>
              <a:ahLst/>
              <a:cxnLst/>
              <a:rect l="l" t="t" r="r" b="b"/>
              <a:pathLst>
                <a:path w="82568" h="125836" fill="none" extrusionOk="0">
                  <a:moveTo>
                    <a:pt x="0" y="1"/>
                  </a:moveTo>
                  <a:lnTo>
                    <a:pt x="82567" y="125835"/>
                  </a:lnTo>
                </a:path>
              </a:pathLst>
            </a:custGeom>
            <a:noFill/>
            <a:ln w="117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9"/>
            <p:cNvSpPr/>
            <p:nvPr/>
          </p:nvSpPr>
          <p:spPr>
            <a:xfrm>
              <a:off x="3898700" y="482100"/>
              <a:ext cx="2065500" cy="3145900"/>
            </a:xfrm>
            <a:custGeom>
              <a:avLst/>
              <a:gdLst/>
              <a:ahLst/>
              <a:cxnLst/>
              <a:rect l="l" t="t" r="r" b="b"/>
              <a:pathLst>
                <a:path w="82620" h="125836" fill="none" extrusionOk="0">
                  <a:moveTo>
                    <a:pt x="1" y="1"/>
                  </a:moveTo>
                  <a:lnTo>
                    <a:pt x="82620" y="125835"/>
                  </a:lnTo>
                </a:path>
              </a:pathLst>
            </a:custGeom>
            <a:noFill/>
            <a:ln w="117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9"/>
            <p:cNvSpPr/>
            <p:nvPr/>
          </p:nvSpPr>
          <p:spPr>
            <a:xfrm>
              <a:off x="3742125" y="4138150"/>
              <a:ext cx="842925" cy="1092125"/>
            </a:xfrm>
            <a:custGeom>
              <a:avLst/>
              <a:gdLst/>
              <a:ahLst/>
              <a:cxnLst/>
              <a:rect l="l" t="t" r="r" b="b"/>
              <a:pathLst>
                <a:path w="33717" h="43685" extrusionOk="0">
                  <a:moveTo>
                    <a:pt x="9604" y="0"/>
                  </a:moveTo>
                  <a:lnTo>
                    <a:pt x="1" y="6159"/>
                  </a:lnTo>
                  <a:lnTo>
                    <a:pt x="24113" y="43685"/>
                  </a:lnTo>
                  <a:lnTo>
                    <a:pt x="25679" y="35595"/>
                  </a:lnTo>
                  <a:lnTo>
                    <a:pt x="33716" y="37526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9"/>
            <p:cNvSpPr/>
            <p:nvPr/>
          </p:nvSpPr>
          <p:spPr>
            <a:xfrm>
              <a:off x="1526600" y="464775"/>
              <a:ext cx="4343675" cy="4627200"/>
            </a:xfrm>
            <a:custGeom>
              <a:avLst/>
              <a:gdLst/>
              <a:ahLst/>
              <a:cxnLst/>
              <a:rect l="l" t="t" r="r" b="b"/>
              <a:pathLst>
                <a:path w="173747" h="185088" extrusionOk="0">
                  <a:moveTo>
                    <a:pt x="91115" y="1"/>
                  </a:moveTo>
                  <a:cubicBezTo>
                    <a:pt x="90634" y="1"/>
                    <a:pt x="90147" y="140"/>
                    <a:pt x="89718" y="433"/>
                  </a:cubicBezTo>
                  <a:lnTo>
                    <a:pt x="0" y="59357"/>
                  </a:lnTo>
                  <a:lnTo>
                    <a:pt x="82515" y="185087"/>
                  </a:lnTo>
                  <a:lnTo>
                    <a:pt x="172285" y="126163"/>
                  </a:lnTo>
                  <a:cubicBezTo>
                    <a:pt x="173433" y="125380"/>
                    <a:pt x="173746" y="123866"/>
                    <a:pt x="172963" y="122718"/>
                  </a:cubicBezTo>
                  <a:lnTo>
                    <a:pt x="93162" y="1111"/>
                  </a:lnTo>
                  <a:cubicBezTo>
                    <a:pt x="92705" y="392"/>
                    <a:pt x="91920" y="1"/>
                    <a:pt x="9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9"/>
            <p:cNvSpPr/>
            <p:nvPr/>
          </p:nvSpPr>
          <p:spPr>
            <a:xfrm>
              <a:off x="1636200" y="1843000"/>
              <a:ext cx="2130750" cy="3199400"/>
            </a:xfrm>
            <a:custGeom>
              <a:avLst/>
              <a:gdLst/>
              <a:ahLst/>
              <a:cxnLst/>
              <a:rect l="l" t="t" r="r" b="b"/>
              <a:pathLst>
                <a:path w="85230" h="127976" extrusionOk="0">
                  <a:moveTo>
                    <a:pt x="2506" y="1"/>
                  </a:moveTo>
                  <a:lnTo>
                    <a:pt x="0" y="1619"/>
                  </a:lnTo>
                  <a:lnTo>
                    <a:pt x="82724" y="127975"/>
                  </a:lnTo>
                  <a:lnTo>
                    <a:pt x="85229" y="126357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9"/>
            <p:cNvSpPr/>
            <p:nvPr/>
          </p:nvSpPr>
          <p:spPr>
            <a:xfrm>
              <a:off x="2647400" y="1567700"/>
              <a:ext cx="2116400" cy="2399550"/>
            </a:xfrm>
            <a:custGeom>
              <a:avLst/>
              <a:gdLst/>
              <a:ahLst/>
              <a:cxnLst/>
              <a:rect l="l" t="t" r="r" b="b"/>
              <a:pathLst>
                <a:path w="84656" h="95982" fill="none" extrusionOk="0">
                  <a:moveTo>
                    <a:pt x="82777" y="71347"/>
                  </a:moveTo>
                  <a:cubicBezTo>
                    <a:pt x="82777" y="69937"/>
                    <a:pt x="83507" y="68633"/>
                    <a:pt x="84656" y="67850"/>
                  </a:cubicBezTo>
                  <a:lnTo>
                    <a:pt x="40919" y="1201"/>
                  </a:lnTo>
                  <a:cubicBezTo>
                    <a:pt x="38988" y="2453"/>
                    <a:pt x="36431" y="1932"/>
                    <a:pt x="35178" y="0"/>
                  </a:cubicBezTo>
                  <a:lnTo>
                    <a:pt x="1149" y="22286"/>
                  </a:lnTo>
                  <a:cubicBezTo>
                    <a:pt x="2454" y="24217"/>
                    <a:pt x="1932" y="26827"/>
                    <a:pt x="1" y="28080"/>
                  </a:cubicBezTo>
                  <a:lnTo>
                    <a:pt x="43737" y="94729"/>
                  </a:lnTo>
                  <a:cubicBezTo>
                    <a:pt x="45668" y="93476"/>
                    <a:pt x="48226" y="94050"/>
                    <a:pt x="49478" y="95981"/>
                  </a:cubicBezTo>
                  <a:lnTo>
                    <a:pt x="83455" y="73643"/>
                  </a:lnTo>
                  <a:cubicBezTo>
                    <a:pt x="82985" y="72965"/>
                    <a:pt x="82777" y="72182"/>
                    <a:pt x="82777" y="71347"/>
                  </a:cubicBezTo>
                  <a:close/>
                </a:path>
              </a:pathLst>
            </a:custGeom>
            <a:solidFill>
              <a:schemeClr val="lt1"/>
            </a:solidFill>
            <a:ln w="14350" cap="flat" cmpd="sng">
              <a:solidFill>
                <a:schemeClr val="lt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9"/>
          <p:cNvSpPr/>
          <p:nvPr/>
        </p:nvSpPr>
        <p:spPr>
          <a:xfrm>
            <a:off x="919463" y="1563889"/>
            <a:ext cx="7457400" cy="2435700"/>
          </a:xfrm>
          <a:prstGeom prst="roundRect">
            <a:avLst>
              <a:gd name="adj" fmla="val 12827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6" name="Google Shape;1886;p39"/>
          <p:cNvSpPr/>
          <p:nvPr/>
        </p:nvSpPr>
        <p:spPr>
          <a:xfrm>
            <a:off x="843301" y="1487739"/>
            <a:ext cx="7457400" cy="2435700"/>
          </a:xfrm>
          <a:prstGeom prst="roundRect">
            <a:avLst>
              <a:gd name="adj" fmla="val 1282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7" name="Google Shape;1887;p39"/>
          <p:cNvGrpSpPr/>
          <p:nvPr/>
        </p:nvGrpSpPr>
        <p:grpSpPr>
          <a:xfrm rot="258069" flipH="1">
            <a:off x="7451227" y="989524"/>
            <a:ext cx="1966147" cy="2500244"/>
            <a:chOff x="2173834" y="-584300"/>
            <a:chExt cx="1966115" cy="2500203"/>
          </a:xfrm>
        </p:grpSpPr>
        <p:grpSp>
          <p:nvGrpSpPr>
            <p:cNvPr id="1888" name="Google Shape;1888;p39"/>
            <p:cNvGrpSpPr/>
            <p:nvPr/>
          </p:nvGrpSpPr>
          <p:grpSpPr>
            <a:xfrm rot="1413719">
              <a:off x="2539340" y="-541428"/>
              <a:ext cx="616248" cy="1925931"/>
              <a:chOff x="-1858600" y="2385325"/>
              <a:chExt cx="523125" cy="1635025"/>
            </a:xfrm>
          </p:grpSpPr>
          <p:sp>
            <p:nvSpPr>
              <p:cNvPr id="1889" name="Google Shape;1889;p3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3" name="Google Shape;1893;p39"/>
            <p:cNvGrpSpPr/>
            <p:nvPr/>
          </p:nvGrpSpPr>
          <p:grpSpPr>
            <a:xfrm rot="1413719">
              <a:off x="2548595" y="-367104"/>
              <a:ext cx="1216593" cy="2128592"/>
              <a:chOff x="-1779100" y="2408800"/>
              <a:chExt cx="1032750" cy="1807075"/>
            </a:xfrm>
          </p:grpSpPr>
          <p:sp>
            <p:nvSpPr>
              <p:cNvPr id="1894" name="Google Shape;1894;p39"/>
              <p:cNvSpPr/>
              <p:nvPr/>
            </p:nvSpPr>
            <p:spPr>
              <a:xfrm>
                <a:off x="-1779100" y="2498825"/>
                <a:ext cx="1032750" cy="1717050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8682" extrusionOk="0">
                    <a:moveTo>
                      <a:pt x="32843" y="0"/>
                    </a:moveTo>
                    <a:cubicBezTo>
                      <a:pt x="31194" y="0"/>
                      <a:pt x="29516" y="392"/>
                      <a:pt x="28053" y="1113"/>
                    </a:cubicBezTo>
                    <a:cubicBezTo>
                      <a:pt x="24489" y="2883"/>
                      <a:pt x="21924" y="6139"/>
                      <a:pt x="19719" y="9421"/>
                    </a:cubicBezTo>
                    <a:lnTo>
                      <a:pt x="19719" y="9396"/>
                    </a:lnTo>
                    <a:cubicBezTo>
                      <a:pt x="13744" y="18242"/>
                      <a:pt x="9436" y="27987"/>
                      <a:pt x="6385" y="38167"/>
                    </a:cubicBezTo>
                    <a:cubicBezTo>
                      <a:pt x="5308" y="41705"/>
                      <a:pt x="4231" y="44270"/>
                      <a:pt x="2949" y="47731"/>
                    </a:cubicBezTo>
                    <a:cubicBezTo>
                      <a:pt x="205" y="55244"/>
                      <a:pt x="1487" y="65630"/>
                      <a:pt x="0" y="68681"/>
                    </a:cubicBezTo>
                    <a:cubicBezTo>
                      <a:pt x="7975" y="52526"/>
                      <a:pt x="21642" y="34269"/>
                      <a:pt x="33745" y="20935"/>
                    </a:cubicBezTo>
                    <a:cubicBezTo>
                      <a:pt x="36105" y="18319"/>
                      <a:pt x="38566" y="15704"/>
                      <a:pt x="39951" y="12473"/>
                    </a:cubicBezTo>
                    <a:cubicBezTo>
                      <a:pt x="41310" y="9242"/>
                      <a:pt x="41310" y="5190"/>
                      <a:pt x="39002" y="2549"/>
                    </a:cubicBezTo>
                    <a:cubicBezTo>
                      <a:pt x="37468" y="790"/>
                      <a:pt x="35184" y="0"/>
                      <a:pt x="3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9"/>
              <p:cNvSpPr/>
              <p:nvPr/>
            </p:nvSpPr>
            <p:spPr>
              <a:xfrm>
                <a:off x="-1776550" y="2408800"/>
                <a:ext cx="973150" cy="1753225"/>
              </a:xfrm>
              <a:custGeom>
                <a:avLst/>
                <a:gdLst/>
                <a:ahLst/>
                <a:cxnLst/>
                <a:rect l="l" t="t" r="r" b="b"/>
                <a:pathLst>
                  <a:path w="38926" h="70129" extrusionOk="0">
                    <a:moveTo>
                      <a:pt x="30542" y="0"/>
                    </a:moveTo>
                    <a:cubicBezTo>
                      <a:pt x="28732" y="0"/>
                      <a:pt x="26881" y="482"/>
                      <a:pt x="25310" y="1355"/>
                    </a:cubicBezTo>
                    <a:cubicBezTo>
                      <a:pt x="21848" y="3253"/>
                      <a:pt x="19438" y="6637"/>
                      <a:pt x="17361" y="10022"/>
                    </a:cubicBezTo>
                    <a:cubicBezTo>
                      <a:pt x="11822" y="19100"/>
                      <a:pt x="7975" y="29049"/>
                      <a:pt x="5386" y="39357"/>
                    </a:cubicBezTo>
                    <a:cubicBezTo>
                      <a:pt x="4488" y="42947"/>
                      <a:pt x="3514" y="45537"/>
                      <a:pt x="2411" y="49076"/>
                    </a:cubicBezTo>
                    <a:cubicBezTo>
                      <a:pt x="1" y="56717"/>
                      <a:pt x="1770" y="67025"/>
                      <a:pt x="411" y="70128"/>
                    </a:cubicBezTo>
                    <a:cubicBezTo>
                      <a:pt x="7642" y="53640"/>
                      <a:pt x="20463" y="34767"/>
                      <a:pt x="31925" y="20869"/>
                    </a:cubicBezTo>
                    <a:cubicBezTo>
                      <a:pt x="34156" y="18177"/>
                      <a:pt x="36515" y="15433"/>
                      <a:pt x="37721" y="12151"/>
                    </a:cubicBezTo>
                    <a:cubicBezTo>
                      <a:pt x="38926" y="8843"/>
                      <a:pt x="38772" y="4791"/>
                      <a:pt x="36336" y="2253"/>
                    </a:cubicBezTo>
                    <a:cubicBezTo>
                      <a:pt x="34837" y="698"/>
                      <a:pt x="32720" y="0"/>
                      <a:pt x="30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9"/>
              <p:cNvSpPr/>
              <p:nvPr/>
            </p:nvSpPr>
            <p:spPr>
              <a:xfrm>
                <a:off x="-1311125" y="2430900"/>
                <a:ext cx="402150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2765" extrusionOk="0">
                    <a:moveTo>
                      <a:pt x="9413" y="1"/>
                    </a:moveTo>
                    <a:cubicBezTo>
                      <a:pt x="9396" y="1"/>
                      <a:pt x="9378" y="3"/>
                      <a:pt x="9359" y="10"/>
                    </a:cubicBezTo>
                    <a:cubicBezTo>
                      <a:pt x="9206" y="35"/>
                      <a:pt x="9103" y="266"/>
                      <a:pt x="9231" y="369"/>
                    </a:cubicBezTo>
                    <a:cubicBezTo>
                      <a:pt x="9257" y="394"/>
                      <a:pt x="9283" y="394"/>
                      <a:pt x="9308" y="394"/>
                    </a:cubicBezTo>
                    <a:cubicBezTo>
                      <a:pt x="9332" y="400"/>
                      <a:pt x="9357" y="403"/>
                      <a:pt x="9380" y="403"/>
                    </a:cubicBezTo>
                    <a:cubicBezTo>
                      <a:pt x="9458" y="403"/>
                      <a:pt x="9531" y="370"/>
                      <a:pt x="9590" y="292"/>
                    </a:cubicBezTo>
                    <a:cubicBezTo>
                      <a:pt x="9635" y="156"/>
                      <a:pt x="9541" y="1"/>
                      <a:pt x="9413" y="1"/>
                    </a:cubicBezTo>
                    <a:close/>
                    <a:moveTo>
                      <a:pt x="12560" y="1256"/>
                    </a:moveTo>
                    <a:cubicBezTo>
                      <a:pt x="12528" y="1256"/>
                      <a:pt x="12496" y="1259"/>
                      <a:pt x="12462" y="1266"/>
                    </a:cubicBezTo>
                    <a:cubicBezTo>
                      <a:pt x="12154" y="1317"/>
                      <a:pt x="11949" y="1856"/>
                      <a:pt x="12257" y="2061"/>
                    </a:cubicBezTo>
                    <a:cubicBezTo>
                      <a:pt x="12283" y="2087"/>
                      <a:pt x="12360" y="2112"/>
                      <a:pt x="12411" y="2112"/>
                    </a:cubicBezTo>
                    <a:cubicBezTo>
                      <a:pt x="12447" y="2121"/>
                      <a:pt x="12482" y="2125"/>
                      <a:pt x="12518" y="2125"/>
                    </a:cubicBezTo>
                    <a:cubicBezTo>
                      <a:pt x="12685" y="2125"/>
                      <a:pt x="12844" y="2030"/>
                      <a:pt x="12949" y="1881"/>
                    </a:cubicBezTo>
                    <a:cubicBezTo>
                      <a:pt x="13089" y="1579"/>
                      <a:pt x="12870" y="1256"/>
                      <a:pt x="12560" y="1256"/>
                    </a:cubicBezTo>
                    <a:close/>
                    <a:moveTo>
                      <a:pt x="6402" y="1567"/>
                    </a:moveTo>
                    <a:cubicBezTo>
                      <a:pt x="6244" y="1567"/>
                      <a:pt x="6092" y="1644"/>
                      <a:pt x="6052" y="1805"/>
                    </a:cubicBezTo>
                    <a:cubicBezTo>
                      <a:pt x="6026" y="1856"/>
                      <a:pt x="6026" y="1907"/>
                      <a:pt x="6052" y="1958"/>
                    </a:cubicBezTo>
                    <a:cubicBezTo>
                      <a:pt x="6077" y="2138"/>
                      <a:pt x="6231" y="2292"/>
                      <a:pt x="6411" y="2317"/>
                    </a:cubicBezTo>
                    <a:cubicBezTo>
                      <a:pt x="6431" y="2321"/>
                      <a:pt x="6450" y="2322"/>
                      <a:pt x="6470" y="2322"/>
                    </a:cubicBezTo>
                    <a:cubicBezTo>
                      <a:pt x="6747" y="2322"/>
                      <a:pt x="6937" y="1993"/>
                      <a:pt x="6770" y="1753"/>
                    </a:cubicBezTo>
                    <a:cubicBezTo>
                      <a:pt x="6696" y="1631"/>
                      <a:pt x="6547" y="1567"/>
                      <a:pt x="6402" y="1567"/>
                    </a:cubicBezTo>
                    <a:close/>
                    <a:moveTo>
                      <a:pt x="9895" y="1689"/>
                    </a:moveTo>
                    <a:cubicBezTo>
                      <a:pt x="9854" y="1689"/>
                      <a:pt x="9812" y="1693"/>
                      <a:pt x="9770" y="1702"/>
                    </a:cubicBezTo>
                    <a:cubicBezTo>
                      <a:pt x="9308" y="1779"/>
                      <a:pt x="9000" y="2523"/>
                      <a:pt x="9436" y="2830"/>
                    </a:cubicBezTo>
                    <a:cubicBezTo>
                      <a:pt x="9513" y="2856"/>
                      <a:pt x="9590" y="2907"/>
                      <a:pt x="9667" y="2907"/>
                    </a:cubicBezTo>
                    <a:cubicBezTo>
                      <a:pt x="9721" y="2921"/>
                      <a:pt x="9775" y="2927"/>
                      <a:pt x="9828" y="2927"/>
                    </a:cubicBezTo>
                    <a:cubicBezTo>
                      <a:pt x="10078" y="2927"/>
                      <a:pt x="10310" y="2785"/>
                      <a:pt x="10436" y="2574"/>
                    </a:cubicBezTo>
                    <a:cubicBezTo>
                      <a:pt x="10647" y="2153"/>
                      <a:pt x="10324" y="1689"/>
                      <a:pt x="9895" y="1689"/>
                    </a:cubicBezTo>
                    <a:close/>
                    <a:moveTo>
                      <a:pt x="4359" y="3369"/>
                    </a:moveTo>
                    <a:cubicBezTo>
                      <a:pt x="4257" y="3369"/>
                      <a:pt x="4205" y="3523"/>
                      <a:pt x="4282" y="3599"/>
                    </a:cubicBezTo>
                    <a:lnTo>
                      <a:pt x="4334" y="3599"/>
                    </a:lnTo>
                    <a:cubicBezTo>
                      <a:pt x="4347" y="3606"/>
                      <a:pt x="4363" y="3610"/>
                      <a:pt x="4379" y="3610"/>
                    </a:cubicBezTo>
                    <a:cubicBezTo>
                      <a:pt x="4422" y="3610"/>
                      <a:pt x="4469" y="3586"/>
                      <a:pt x="4487" y="3548"/>
                    </a:cubicBezTo>
                    <a:cubicBezTo>
                      <a:pt x="4513" y="3446"/>
                      <a:pt x="4436" y="3369"/>
                      <a:pt x="4359" y="3369"/>
                    </a:cubicBezTo>
                    <a:close/>
                    <a:moveTo>
                      <a:pt x="15337" y="2484"/>
                    </a:moveTo>
                    <a:cubicBezTo>
                      <a:pt x="15295" y="2484"/>
                      <a:pt x="15251" y="2488"/>
                      <a:pt x="15206" y="2497"/>
                    </a:cubicBezTo>
                    <a:cubicBezTo>
                      <a:pt x="14744" y="2574"/>
                      <a:pt x="14462" y="3317"/>
                      <a:pt x="14898" y="3599"/>
                    </a:cubicBezTo>
                    <a:cubicBezTo>
                      <a:pt x="14950" y="3651"/>
                      <a:pt x="15026" y="3676"/>
                      <a:pt x="15129" y="3702"/>
                    </a:cubicBezTo>
                    <a:cubicBezTo>
                      <a:pt x="15170" y="3710"/>
                      <a:pt x="15212" y="3713"/>
                      <a:pt x="15254" y="3713"/>
                    </a:cubicBezTo>
                    <a:cubicBezTo>
                      <a:pt x="15498" y="3713"/>
                      <a:pt x="15745" y="3588"/>
                      <a:pt x="15898" y="3369"/>
                    </a:cubicBezTo>
                    <a:cubicBezTo>
                      <a:pt x="16085" y="2948"/>
                      <a:pt x="15782" y="2484"/>
                      <a:pt x="15337" y="2484"/>
                    </a:cubicBezTo>
                    <a:close/>
                    <a:moveTo>
                      <a:pt x="13055" y="3385"/>
                    </a:moveTo>
                    <a:cubicBezTo>
                      <a:pt x="13037" y="3385"/>
                      <a:pt x="13019" y="3388"/>
                      <a:pt x="13001" y="3394"/>
                    </a:cubicBezTo>
                    <a:cubicBezTo>
                      <a:pt x="12847" y="3420"/>
                      <a:pt x="12744" y="3676"/>
                      <a:pt x="12898" y="3779"/>
                    </a:cubicBezTo>
                    <a:cubicBezTo>
                      <a:pt x="12898" y="3779"/>
                      <a:pt x="12924" y="3779"/>
                      <a:pt x="12975" y="3805"/>
                    </a:cubicBezTo>
                    <a:cubicBezTo>
                      <a:pt x="12993" y="3809"/>
                      <a:pt x="13010" y="3811"/>
                      <a:pt x="13028" y="3811"/>
                    </a:cubicBezTo>
                    <a:cubicBezTo>
                      <a:pt x="13111" y="3811"/>
                      <a:pt x="13189" y="3761"/>
                      <a:pt x="13231" y="3676"/>
                    </a:cubicBezTo>
                    <a:cubicBezTo>
                      <a:pt x="13299" y="3541"/>
                      <a:pt x="13188" y="3385"/>
                      <a:pt x="13055" y="3385"/>
                    </a:cubicBezTo>
                    <a:close/>
                    <a:moveTo>
                      <a:pt x="7890" y="4029"/>
                    </a:moveTo>
                    <a:cubicBezTo>
                      <a:pt x="7731" y="4029"/>
                      <a:pt x="7579" y="4105"/>
                      <a:pt x="7539" y="4266"/>
                    </a:cubicBezTo>
                    <a:cubicBezTo>
                      <a:pt x="7513" y="4317"/>
                      <a:pt x="7513" y="4369"/>
                      <a:pt x="7539" y="4420"/>
                    </a:cubicBezTo>
                    <a:cubicBezTo>
                      <a:pt x="7565" y="4625"/>
                      <a:pt x="7718" y="4779"/>
                      <a:pt x="7898" y="4805"/>
                    </a:cubicBezTo>
                    <a:cubicBezTo>
                      <a:pt x="7908" y="4806"/>
                      <a:pt x="7919" y="4806"/>
                      <a:pt x="7929" y="4806"/>
                    </a:cubicBezTo>
                    <a:cubicBezTo>
                      <a:pt x="8221" y="4806"/>
                      <a:pt x="8430" y="4463"/>
                      <a:pt x="8257" y="4215"/>
                    </a:cubicBezTo>
                    <a:cubicBezTo>
                      <a:pt x="8183" y="4093"/>
                      <a:pt x="8034" y="4029"/>
                      <a:pt x="7890" y="4029"/>
                    </a:cubicBezTo>
                    <a:close/>
                    <a:moveTo>
                      <a:pt x="4081" y="5358"/>
                    </a:moveTo>
                    <a:cubicBezTo>
                      <a:pt x="3918" y="5358"/>
                      <a:pt x="3759" y="5435"/>
                      <a:pt x="3718" y="5600"/>
                    </a:cubicBezTo>
                    <a:cubicBezTo>
                      <a:pt x="3693" y="5651"/>
                      <a:pt x="3693" y="5702"/>
                      <a:pt x="3718" y="5753"/>
                    </a:cubicBezTo>
                    <a:cubicBezTo>
                      <a:pt x="3744" y="5933"/>
                      <a:pt x="3898" y="6087"/>
                      <a:pt x="4077" y="6112"/>
                    </a:cubicBezTo>
                    <a:cubicBezTo>
                      <a:pt x="4088" y="6113"/>
                      <a:pt x="4099" y="6114"/>
                      <a:pt x="4110" y="6114"/>
                    </a:cubicBezTo>
                    <a:cubicBezTo>
                      <a:pt x="4401" y="6114"/>
                      <a:pt x="4609" y="5794"/>
                      <a:pt x="4436" y="5523"/>
                    </a:cubicBezTo>
                    <a:cubicBezTo>
                      <a:pt x="4365" y="5416"/>
                      <a:pt x="4222" y="5358"/>
                      <a:pt x="4081" y="5358"/>
                    </a:cubicBezTo>
                    <a:close/>
                    <a:moveTo>
                      <a:pt x="7747" y="6125"/>
                    </a:moveTo>
                    <a:cubicBezTo>
                      <a:pt x="7705" y="6125"/>
                      <a:pt x="7661" y="6129"/>
                      <a:pt x="7616" y="6138"/>
                    </a:cubicBezTo>
                    <a:cubicBezTo>
                      <a:pt x="7154" y="6215"/>
                      <a:pt x="6872" y="6959"/>
                      <a:pt x="7308" y="7266"/>
                    </a:cubicBezTo>
                    <a:cubicBezTo>
                      <a:pt x="7359" y="7292"/>
                      <a:pt x="7436" y="7343"/>
                      <a:pt x="7539" y="7343"/>
                    </a:cubicBezTo>
                    <a:cubicBezTo>
                      <a:pt x="7588" y="7357"/>
                      <a:pt x="7639" y="7363"/>
                      <a:pt x="7691" y="7363"/>
                    </a:cubicBezTo>
                    <a:cubicBezTo>
                      <a:pt x="7932" y="7363"/>
                      <a:pt x="8181" y="7221"/>
                      <a:pt x="8308" y="7010"/>
                    </a:cubicBezTo>
                    <a:cubicBezTo>
                      <a:pt x="8495" y="6589"/>
                      <a:pt x="8191" y="6125"/>
                      <a:pt x="7747" y="6125"/>
                    </a:cubicBezTo>
                    <a:close/>
                    <a:moveTo>
                      <a:pt x="1797" y="7616"/>
                    </a:moveTo>
                    <a:cubicBezTo>
                      <a:pt x="1780" y="7616"/>
                      <a:pt x="1762" y="7619"/>
                      <a:pt x="1744" y="7625"/>
                    </a:cubicBezTo>
                    <a:cubicBezTo>
                      <a:pt x="1590" y="7651"/>
                      <a:pt x="1487" y="7882"/>
                      <a:pt x="1615" y="7984"/>
                    </a:cubicBezTo>
                    <a:lnTo>
                      <a:pt x="1615" y="8010"/>
                    </a:lnTo>
                    <a:cubicBezTo>
                      <a:pt x="1641" y="8010"/>
                      <a:pt x="1667" y="8010"/>
                      <a:pt x="1692" y="8036"/>
                    </a:cubicBezTo>
                    <a:cubicBezTo>
                      <a:pt x="1795" y="8036"/>
                      <a:pt x="1898" y="8010"/>
                      <a:pt x="1974" y="7907"/>
                    </a:cubicBezTo>
                    <a:cubicBezTo>
                      <a:pt x="2020" y="7772"/>
                      <a:pt x="1926" y="7616"/>
                      <a:pt x="1797" y="7616"/>
                    </a:cubicBezTo>
                    <a:close/>
                    <a:moveTo>
                      <a:pt x="6237" y="9057"/>
                    </a:moveTo>
                    <a:cubicBezTo>
                      <a:pt x="6227" y="9057"/>
                      <a:pt x="6216" y="9059"/>
                      <a:pt x="6205" y="9061"/>
                    </a:cubicBezTo>
                    <a:cubicBezTo>
                      <a:pt x="6129" y="9087"/>
                      <a:pt x="6077" y="9215"/>
                      <a:pt x="6154" y="9292"/>
                    </a:cubicBezTo>
                    <a:lnTo>
                      <a:pt x="6205" y="9292"/>
                    </a:lnTo>
                    <a:cubicBezTo>
                      <a:pt x="6219" y="9299"/>
                      <a:pt x="6233" y="9302"/>
                      <a:pt x="6246" y="9302"/>
                    </a:cubicBezTo>
                    <a:cubicBezTo>
                      <a:pt x="6282" y="9302"/>
                      <a:pt x="6315" y="9278"/>
                      <a:pt x="6334" y="9241"/>
                    </a:cubicBezTo>
                    <a:cubicBezTo>
                      <a:pt x="6380" y="9149"/>
                      <a:pt x="6323" y="9057"/>
                      <a:pt x="6237" y="9057"/>
                    </a:cubicBezTo>
                    <a:close/>
                    <a:moveTo>
                      <a:pt x="3654" y="8563"/>
                    </a:moveTo>
                    <a:cubicBezTo>
                      <a:pt x="3625" y="8563"/>
                      <a:pt x="3595" y="8566"/>
                      <a:pt x="3564" y="8574"/>
                    </a:cubicBezTo>
                    <a:cubicBezTo>
                      <a:pt x="3282" y="8625"/>
                      <a:pt x="3077" y="9087"/>
                      <a:pt x="3359" y="9292"/>
                    </a:cubicBezTo>
                    <a:cubicBezTo>
                      <a:pt x="3410" y="9318"/>
                      <a:pt x="3462" y="9318"/>
                      <a:pt x="3513" y="9343"/>
                    </a:cubicBezTo>
                    <a:cubicBezTo>
                      <a:pt x="3535" y="9347"/>
                      <a:pt x="3558" y="9348"/>
                      <a:pt x="3581" y="9348"/>
                    </a:cubicBezTo>
                    <a:cubicBezTo>
                      <a:pt x="3742" y="9348"/>
                      <a:pt x="3910" y="9270"/>
                      <a:pt x="4000" y="9113"/>
                    </a:cubicBezTo>
                    <a:cubicBezTo>
                      <a:pt x="4116" y="8859"/>
                      <a:pt x="3919" y="8563"/>
                      <a:pt x="3654" y="8563"/>
                    </a:cubicBezTo>
                    <a:close/>
                    <a:moveTo>
                      <a:pt x="8158" y="9205"/>
                    </a:moveTo>
                    <a:cubicBezTo>
                      <a:pt x="7996" y="9205"/>
                      <a:pt x="7837" y="9281"/>
                      <a:pt x="7795" y="9446"/>
                    </a:cubicBezTo>
                    <a:cubicBezTo>
                      <a:pt x="7795" y="9497"/>
                      <a:pt x="7795" y="9549"/>
                      <a:pt x="7795" y="9600"/>
                    </a:cubicBezTo>
                    <a:cubicBezTo>
                      <a:pt x="7821" y="9779"/>
                      <a:pt x="7975" y="9933"/>
                      <a:pt x="8154" y="9959"/>
                    </a:cubicBezTo>
                    <a:cubicBezTo>
                      <a:pt x="8166" y="9960"/>
                      <a:pt x="8178" y="9960"/>
                      <a:pt x="8190" y="9960"/>
                    </a:cubicBezTo>
                    <a:cubicBezTo>
                      <a:pt x="8502" y="9960"/>
                      <a:pt x="8686" y="9641"/>
                      <a:pt x="8513" y="9369"/>
                    </a:cubicBezTo>
                    <a:cubicBezTo>
                      <a:pt x="8442" y="9262"/>
                      <a:pt x="8299" y="9205"/>
                      <a:pt x="8158" y="9205"/>
                    </a:cubicBezTo>
                    <a:close/>
                    <a:moveTo>
                      <a:pt x="5080" y="11305"/>
                    </a:moveTo>
                    <a:cubicBezTo>
                      <a:pt x="5038" y="11305"/>
                      <a:pt x="4994" y="11309"/>
                      <a:pt x="4949" y="11318"/>
                    </a:cubicBezTo>
                    <a:cubicBezTo>
                      <a:pt x="4487" y="11395"/>
                      <a:pt x="4205" y="12138"/>
                      <a:pt x="4641" y="12446"/>
                    </a:cubicBezTo>
                    <a:cubicBezTo>
                      <a:pt x="4693" y="12472"/>
                      <a:pt x="4769" y="12523"/>
                      <a:pt x="4872" y="12523"/>
                    </a:cubicBezTo>
                    <a:cubicBezTo>
                      <a:pt x="4921" y="12537"/>
                      <a:pt x="4972" y="12543"/>
                      <a:pt x="5022" y="12543"/>
                    </a:cubicBezTo>
                    <a:cubicBezTo>
                      <a:pt x="5258" y="12543"/>
                      <a:pt x="5493" y="12401"/>
                      <a:pt x="5641" y="12190"/>
                    </a:cubicBezTo>
                    <a:cubicBezTo>
                      <a:pt x="5829" y="11769"/>
                      <a:pt x="5525" y="11305"/>
                      <a:pt x="5080" y="11305"/>
                    </a:cubicBezTo>
                    <a:close/>
                    <a:moveTo>
                      <a:pt x="897" y="11529"/>
                    </a:moveTo>
                    <a:cubicBezTo>
                      <a:pt x="847" y="11529"/>
                      <a:pt x="796" y="11536"/>
                      <a:pt x="744" y="11549"/>
                    </a:cubicBezTo>
                    <a:cubicBezTo>
                      <a:pt x="282" y="11626"/>
                      <a:pt x="0" y="12369"/>
                      <a:pt x="436" y="12651"/>
                    </a:cubicBezTo>
                    <a:cubicBezTo>
                      <a:pt x="513" y="12703"/>
                      <a:pt x="590" y="12728"/>
                      <a:pt x="667" y="12754"/>
                    </a:cubicBezTo>
                    <a:cubicBezTo>
                      <a:pt x="712" y="12761"/>
                      <a:pt x="756" y="12765"/>
                      <a:pt x="801" y="12765"/>
                    </a:cubicBezTo>
                    <a:cubicBezTo>
                      <a:pt x="1061" y="12765"/>
                      <a:pt x="1305" y="12640"/>
                      <a:pt x="1436" y="12420"/>
                    </a:cubicBezTo>
                    <a:cubicBezTo>
                      <a:pt x="1643" y="12006"/>
                      <a:pt x="1333" y="11529"/>
                      <a:pt x="897" y="115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9"/>
              <p:cNvSpPr/>
              <p:nvPr/>
            </p:nvSpPr>
            <p:spPr>
              <a:xfrm>
                <a:off x="-1775275" y="2546100"/>
                <a:ext cx="795475" cy="1591550"/>
              </a:xfrm>
              <a:custGeom>
                <a:avLst/>
                <a:gdLst/>
                <a:ahLst/>
                <a:cxnLst/>
                <a:rect l="l" t="t" r="r" b="b"/>
                <a:pathLst>
                  <a:path w="31819" h="63662" extrusionOk="0">
                    <a:moveTo>
                      <a:pt x="31286" y="1"/>
                    </a:moveTo>
                    <a:cubicBezTo>
                      <a:pt x="31186" y="1"/>
                      <a:pt x="31084" y="43"/>
                      <a:pt x="31003" y="145"/>
                    </a:cubicBezTo>
                    <a:cubicBezTo>
                      <a:pt x="15822" y="19300"/>
                      <a:pt x="4258" y="42891"/>
                      <a:pt x="52" y="63200"/>
                    </a:cubicBezTo>
                    <a:cubicBezTo>
                      <a:pt x="1" y="63405"/>
                      <a:pt x="129" y="63610"/>
                      <a:pt x="334" y="63662"/>
                    </a:cubicBezTo>
                    <a:lnTo>
                      <a:pt x="411" y="63662"/>
                    </a:lnTo>
                    <a:cubicBezTo>
                      <a:pt x="591" y="63662"/>
                      <a:pt x="745" y="63534"/>
                      <a:pt x="796" y="63354"/>
                    </a:cubicBezTo>
                    <a:cubicBezTo>
                      <a:pt x="4976" y="43148"/>
                      <a:pt x="16489" y="19685"/>
                      <a:pt x="31592" y="607"/>
                    </a:cubicBezTo>
                    <a:cubicBezTo>
                      <a:pt x="31818" y="325"/>
                      <a:pt x="31560" y="1"/>
                      <a:pt x="31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98" name="Google Shape;1898;p39"/>
          <p:cNvSpPr/>
          <p:nvPr/>
        </p:nvSpPr>
        <p:spPr>
          <a:xfrm>
            <a:off x="3320969" y="4180649"/>
            <a:ext cx="3662460" cy="82764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39"/>
          <p:cNvSpPr txBox="1">
            <a:spLocks noGrp="1"/>
          </p:cNvSpPr>
          <p:nvPr>
            <p:ph type="ctrTitle"/>
          </p:nvPr>
        </p:nvSpPr>
        <p:spPr>
          <a:xfrm>
            <a:off x="1488740" y="1977082"/>
            <a:ext cx="6567000" cy="14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2400" dirty="0"/>
              <a:t>PENDAMPINGAN PENYUSUNAN ANGGARAN DENGAN MENGGUNAKAN SISTEM PERENCANAAN KEUANGAN ELEKTRONIK BERBASIS KINERJA</a:t>
            </a:r>
            <a:br>
              <a:rPr lang="en-ID" sz="2400" dirty="0"/>
            </a:br>
            <a:r>
              <a:rPr lang="en-ID" sz="2400" dirty="0"/>
              <a:t> (SI-CANTIK) </a:t>
            </a:r>
            <a:br>
              <a:rPr lang="en-ID" sz="2400" dirty="0"/>
            </a:br>
            <a:r>
              <a:rPr lang="en-ID" sz="2400" dirty="0"/>
              <a:t>UNIVERSITAS WAHID HASYIM</a:t>
            </a:r>
            <a:endParaRPr lang="en-US" sz="2400" dirty="0"/>
          </a:p>
        </p:txBody>
      </p:sp>
      <p:sp>
        <p:nvSpPr>
          <p:cNvPr id="1900" name="Google Shape;1900;p39"/>
          <p:cNvSpPr txBox="1">
            <a:spLocks noGrp="1"/>
          </p:cNvSpPr>
          <p:nvPr>
            <p:ph type="subTitle" idx="1"/>
          </p:nvPr>
        </p:nvSpPr>
        <p:spPr>
          <a:xfrm>
            <a:off x="3691148" y="4377988"/>
            <a:ext cx="2803675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AGUS TRIYANI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12030124210009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grpSp>
        <p:nvGrpSpPr>
          <p:cNvPr id="1904" name="Google Shape;1904;p39"/>
          <p:cNvGrpSpPr/>
          <p:nvPr/>
        </p:nvGrpSpPr>
        <p:grpSpPr>
          <a:xfrm rot="-400622" flipH="1">
            <a:off x="255033" y="3613835"/>
            <a:ext cx="2478297" cy="1944628"/>
            <a:chOff x="-2415600" y="2986400"/>
            <a:chExt cx="1943075" cy="1524659"/>
          </a:xfrm>
        </p:grpSpPr>
        <p:sp>
          <p:nvSpPr>
            <p:cNvPr id="1905" name="Google Shape;1905;p39"/>
            <p:cNvSpPr/>
            <p:nvPr/>
          </p:nvSpPr>
          <p:spPr>
            <a:xfrm>
              <a:off x="-2415600" y="2986400"/>
              <a:ext cx="1117375" cy="1251275"/>
            </a:xfrm>
            <a:custGeom>
              <a:avLst/>
              <a:gdLst/>
              <a:ahLst/>
              <a:cxnLst/>
              <a:rect l="l" t="t" r="r" b="b"/>
              <a:pathLst>
                <a:path w="44695" h="50051" extrusionOk="0">
                  <a:moveTo>
                    <a:pt x="11387" y="1"/>
                  </a:moveTo>
                  <a:cubicBezTo>
                    <a:pt x="10743" y="1"/>
                    <a:pt x="10152" y="449"/>
                    <a:pt x="10001" y="1099"/>
                  </a:cubicBezTo>
                  <a:lnTo>
                    <a:pt x="180" y="41127"/>
                  </a:lnTo>
                  <a:cubicBezTo>
                    <a:pt x="0" y="41896"/>
                    <a:pt x="462" y="42665"/>
                    <a:pt x="1257" y="42871"/>
                  </a:cubicBezTo>
                  <a:lnTo>
                    <a:pt x="33617" y="50051"/>
                  </a:lnTo>
                  <a:lnTo>
                    <a:pt x="44695" y="8433"/>
                  </a:lnTo>
                  <a:lnTo>
                    <a:pt x="11744" y="48"/>
                  </a:lnTo>
                  <a:cubicBezTo>
                    <a:pt x="11625" y="16"/>
                    <a:pt x="11505" y="1"/>
                    <a:pt x="1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9"/>
            <p:cNvSpPr/>
            <p:nvPr/>
          </p:nvSpPr>
          <p:spPr>
            <a:xfrm>
              <a:off x="-1586075" y="3188225"/>
              <a:ext cx="1113550" cy="1279575"/>
            </a:xfrm>
            <a:custGeom>
              <a:avLst/>
              <a:gdLst/>
              <a:ahLst/>
              <a:cxnLst/>
              <a:rect l="l" t="t" r="r" b="b"/>
              <a:pathLst>
                <a:path w="44542" h="51183" extrusionOk="0">
                  <a:moveTo>
                    <a:pt x="10411" y="1"/>
                  </a:moveTo>
                  <a:lnTo>
                    <a:pt x="0" y="41772"/>
                  </a:lnTo>
                  <a:lnTo>
                    <a:pt x="31797" y="51132"/>
                  </a:lnTo>
                  <a:cubicBezTo>
                    <a:pt x="31925" y="51166"/>
                    <a:pt x="32054" y="51182"/>
                    <a:pt x="32181" y="51182"/>
                  </a:cubicBezTo>
                  <a:cubicBezTo>
                    <a:pt x="32815" y="51182"/>
                    <a:pt x="33395" y="50773"/>
                    <a:pt x="33566" y="50132"/>
                  </a:cubicBezTo>
                  <a:lnTo>
                    <a:pt x="44336" y="10360"/>
                  </a:lnTo>
                  <a:cubicBezTo>
                    <a:pt x="44541" y="9591"/>
                    <a:pt x="44080" y="8796"/>
                    <a:pt x="43310" y="8591"/>
                  </a:cubicBezTo>
                  <a:lnTo>
                    <a:pt x="10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9"/>
            <p:cNvSpPr/>
            <p:nvPr/>
          </p:nvSpPr>
          <p:spPr>
            <a:xfrm>
              <a:off x="-2402775" y="2994000"/>
              <a:ext cx="1133400" cy="1217400"/>
            </a:xfrm>
            <a:custGeom>
              <a:avLst/>
              <a:gdLst/>
              <a:ahLst/>
              <a:cxnLst/>
              <a:rect l="l" t="t" r="r" b="b"/>
              <a:pathLst>
                <a:path w="45336" h="48696" extrusionOk="0">
                  <a:moveTo>
                    <a:pt x="12283" y="0"/>
                  </a:moveTo>
                  <a:lnTo>
                    <a:pt x="0" y="41900"/>
                  </a:lnTo>
                  <a:lnTo>
                    <a:pt x="19104" y="42131"/>
                  </a:lnTo>
                  <a:cubicBezTo>
                    <a:pt x="23976" y="42823"/>
                    <a:pt x="28540" y="44874"/>
                    <a:pt x="32309" y="48054"/>
                  </a:cubicBezTo>
                  <a:lnTo>
                    <a:pt x="33053" y="48695"/>
                  </a:lnTo>
                  <a:lnTo>
                    <a:pt x="45336" y="6770"/>
                  </a:lnTo>
                  <a:lnTo>
                    <a:pt x="44567" y="6129"/>
                  </a:lnTo>
                  <a:cubicBezTo>
                    <a:pt x="40797" y="2975"/>
                    <a:pt x="36233" y="923"/>
                    <a:pt x="31361" y="231"/>
                  </a:cubicBezTo>
                  <a:lnTo>
                    <a:pt x="12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9"/>
            <p:cNvSpPr/>
            <p:nvPr/>
          </p:nvSpPr>
          <p:spPr>
            <a:xfrm>
              <a:off x="-2351263" y="3014809"/>
              <a:ext cx="1085975" cy="1231500"/>
            </a:xfrm>
            <a:custGeom>
              <a:avLst/>
              <a:gdLst/>
              <a:ahLst/>
              <a:cxnLst/>
              <a:rect l="l" t="t" r="r" b="b"/>
              <a:pathLst>
                <a:path w="43439" h="49260" extrusionOk="0">
                  <a:moveTo>
                    <a:pt x="12258" y="0"/>
                  </a:moveTo>
                  <a:lnTo>
                    <a:pt x="1" y="41925"/>
                  </a:lnTo>
                  <a:lnTo>
                    <a:pt x="17207" y="42695"/>
                  </a:lnTo>
                  <a:cubicBezTo>
                    <a:pt x="22079" y="43387"/>
                    <a:pt x="26643" y="45438"/>
                    <a:pt x="30412" y="48618"/>
                  </a:cubicBezTo>
                  <a:lnTo>
                    <a:pt x="31156" y="49259"/>
                  </a:lnTo>
                  <a:lnTo>
                    <a:pt x="43439" y="7334"/>
                  </a:lnTo>
                  <a:lnTo>
                    <a:pt x="42670" y="6693"/>
                  </a:lnTo>
                  <a:cubicBezTo>
                    <a:pt x="38900" y="3539"/>
                    <a:pt x="34336" y="1487"/>
                    <a:pt x="29464" y="769"/>
                  </a:cubicBezTo>
                  <a:lnTo>
                    <a:pt x="122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9"/>
            <p:cNvSpPr/>
            <p:nvPr/>
          </p:nvSpPr>
          <p:spPr>
            <a:xfrm>
              <a:off x="-1573663" y="3188659"/>
              <a:ext cx="1070600" cy="1322400"/>
            </a:xfrm>
            <a:custGeom>
              <a:avLst/>
              <a:gdLst/>
              <a:ahLst/>
              <a:cxnLst/>
              <a:rect l="l" t="t" r="r" b="b"/>
              <a:pathLst>
                <a:path w="42824" h="52896" extrusionOk="0">
                  <a:moveTo>
                    <a:pt x="17135" y="1"/>
                  </a:moveTo>
                  <a:cubicBezTo>
                    <a:pt x="15803" y="1"/>
                    <a:pt x="14490" y="86"/>
                    <a:pt x="13232" y="252"/>
                  </a:cubicBezTo>
                  <a:lnTo>
                    <a:pt x="12258" y="380"/>
                  </a:lnTo>
                  <a:lnTo>
                    <a:pt x="1" y="42280"/>
                  </a:lnTo>
                  <a:lnTo>
                    <a:pt x="975" y="42151"/>
                  </a:lnTo>
                  <a:cubicBezTo>
                    <a:pt x="2113" y="42002"/>
                    <a:pt x="3255" y="41927"/>
                    <a:pt x="4394" y="41927"/>
                  </a:cubicBezTo>
                  <a:cubicBezTo>
                    <a:pt x="8133" y="41927"/>
                    <a:pt x="11844" y="42727"/>
                    <a:pt x="15284" y="44280"/>
                  </a:cubicBezTo>
                  <a:lnTo>
                    <a:pt x="30208" y="52895"/>
                  </a:lnTo>
                  <a:lnTo>
                    <a:pt x="42824" y="9124"/>
                  </a:lnTo>
                  <a:lnTo>
                    <a:pt x="28284" y="2226"/>
                  </a:lnTo>
                  <a:cubicBezTo>
                    <a:pt x="24955" y="704"/>
                    <a:pt x="20963" y="1"/>
                    <a:pt x="17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0" name="Google Shape;1910;p39"/>
            <p:cNvGrpSpPr/>
            <p:nvPr/>
          </p:nvGrpSpPr>
          <p:grpSpPr>
            <a:xfrm>
              <a:off x="-2218800" y="3088875"/>
              <a:ext cx="1598825" cy="1190475"/>
              <a:chOff x="-2218800" y="3088875"/>
              <a:chExt cx="1598825" cy="1190475"/>
            </a:xfrm>
          </p:grpSpPr>
          <p:sp>
            <p:nvSpPr>
              <p:cNvPr id="1911" name="Google Shape;1911;p39"/>
              <p:cNvSpPr/>
              <p:nvPr/>
            </p:nvSpPr>
            <p:spPr>
              <a:xfrm>
                <a:off x="-2218800" y="3088875"/>
                <a:ext cx="841100" cy="9853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413" extrusionOk="0">
                    <a:moveTo>
                      <a:pt x="9539" y="0"/>
                    </a:moveTo>
                    <a:lnTo>
                      <a:pt x="9462" y="667"/>
                    </a:lnTo>
                    <a:lnTo>
                      <a:pt x="22412" y="2385"/>
                    </a:lnTo>
                    <a:cubicBezTo>
                      <a:pt x="26027" y="3077"/>
                      <a:pt x="29489" y="4436"/>
                      <a:pt x="32643" y="6360"/>
                    </a:cubicBezTo>
                    <a:lnTo>
                      <a:pt x="33284" y="6744"/>
                    </a:lnTo>
                    <a:lnTo>
                      <a:pt x="33643" y="6154"/>
                    </a:lnTo>
                    <a:lnTo>
                      <a:pt x="33002" y="5770"/>
                    </a:lnTo>
                    <a:cubicBezTo>
                      <a:pt x="29797" y="3795"/>
                      <a:pt x="26233" y="2411"/>
                      <a:pt x="22540" y="1693"/>
                    </a:cubicBezTo>
                    <a:lnTo>
                      <a:pt x="9539" y="0"/>
                    </a:lnTo>
                    <a:close/>
                    <a:moveTo>
                      <a:pt x="8668" y="2385"/>
                    </a:moveTo>
                    <a:lnTo>
                      <a:pt x="8591" y="3052"/>
                    </a:lnTo>
                    <a:lnTo>
                      <a:pt x="21540" y="4770"/>
                    </a:lnTo>
                    <a:cubicBezTo>
                      <a:pt x="25156" y="5462"/>
                      <a:pt x="28617" y="6821"/>
                      <a:pt x="31771" y="8744"/>
                    </a:cubicBezTo>
                    <a:lnTo>
                      <a:pt x="32387" y="9129"/>
                    </a:lnTo>
                    <a:lnTo>
                      <a:pt x="32771" y="8565"/>
                    </a:lnTo>
                    <a:lnTo>
                      <a:pt x="32130" y="8180"/>
                    </a:lnTo>
                    <a:cubicBezTo>
                      <a:pt x="28899" y="6206"/>
                      <a:pt x="25361" y="4821"/>
                      <a:pt x="21668" y="4103"/>
                    </a:cubicBezTo>
                    <a:lnTo>
                      <a:pt x="8668" y="2385"/>
                    </a:lnTo>
                    <a:close/>
                    <a:moveTo>
                      <a:pt x="7796" y="4795"/>
                    </a:moveTo>
                    <a:lnTo>
                      <a:pt x="7719" y="5488"/>
                    </a:lnTo>
                    <a:lnTo>
                      <a:pt x="20668" y="7180"/>
                    </a:lnTo>
                    <a:cubicBezTo>
                      <a:pt x="24284" y="7898"/>
                      <a:pt x="27746" y="9232"/>
                      <a:pt x="30900" y="11180"/>
                    </a:cubicBezTo>
                    <a:lnTo>
                      <a:pt x="31515" y="11565"/>
                    </a:lnTo>
                    <a:lnTo>
                      <a:pt x="31874" y="10975"/>
                    </a:lnTo>
                    <a:lnTo>
                      <a:pt x="31259" y="10591"/>
                    </a:lnTo>
                    <a:cubicBezTo>
                      <a:pt x="28028" y="8616"/>
                      <a:pt x="24489" y="7231"/>
                      <a:pt x="20796" y="6513"/>
                    </a:cubicBezTo>
                    <a:lnTo>
                      <a:pt x="7796" y="4795"/>
                    </a:lnTo>
                    <a:close/>
                    <a:moveTo>
                      <a:pt x="6873" y="9206"/>
                    </a:moveTo>
                    <a:lnTo>
                      <a:pt x="6770" y="9873"/>
                    </a:lnTo>
                    <a:lnTo>
                      <a:pt x="19745" y="11591"/>
                    </a:lnTo>
                    <a:cubicBezTo>
                      <a:pt x="23361" y="12283"/>
                      <a:pt x="26822" y="13642"/>
                      <a:pt x="29976" y="15565"/>
                    </a:cubicBezTo>
                    <a:lnTo>
                      <a:pt x="30592" y="15950"/>
                    </a:lnTo>
                    <a:lnTo>
                      <a:pt x="30951" y="15386"/>
                    </a:lnTo>
                    <a:lnTo>
                      <a:pt x="30335" y="15001"/>
                    </a:lnTo>
                    <a:cubicBezTo>
                      <a:pt x="27104" y="13027"/>
                      <a:pt x="23566" y="11642"/>
                      <a:pt x="19848" y="10924"/>
                    </a:cubicBezTo>
                    <a:lnTo>
                      <a:pt x="6873" y="9206"/>
                    </a:lnTo>
                    <a:close/>
                    <a:moveTo>
                      <a:pt x="5975" y="11616"/>
                    </a:moveTo>
                    <a:lnTo>
                      <a:pt x="5898" y="12283"/>
                    </a:lnTo>
                    <a:lnTo>
                      <a:pt x="18848" y="14001"/>
                    </a:lnTo>
                    <a:cubicBezTo>
                      <a:pt x="22463" y="14693"/>
                      <a:pt x="25925" y="16052"/>
                      <a:pt x="29079" y="17976"/>
                    </a:cubicBezTo>
                    <a:lnTo>
                      <a:pt x="29694" y="18360"/>
                    </a:lnTo>
                    <a:lnTo>
                      <a:pt x="30079" y="17796"/>
                    </a:lnTo>
                    <a:lnTo>
                      <a:pt x="29438" y="17411"/>
                    </a:lnTo>
                    <a:cubicBezTo>
                      <a:pt x="26207" y="15437"/>
                      <a:pt x="22668" y="14052"/>
                      <a:pt x="18976" y="13334"/>
                    </a:cubicBezTo>
                    <a:lnTo>
                      <a:pt x="5975" y="11616"/>
                    </a:lnTo>
                    <a:close/>
                    <a:moveTo>
                      <a:pt x="5078" y="14027"/>
                    </a:moveTo>
                    <a:lnTo>
                      <a:pt x="5001" y="14693"/>
                    </a:lnTo>
                    <a:lnTo>
                      <a:pt x="17950" y="16411"/>
                    </a:lnTo>
                    <a:cubicBezTo>
                      <a:pt x="21566" y="17104"/>
                      <a:pt x="25027" y="18463"/>
                      <a:pt x="28181" y="20386"/>
                    </a:cubicBezTo>
                    <a:lnTo>
                      <a:pt x="28797" y="20796"/>
                    </a:lnTo>
                    <a:lnTo>
                      <a:pt x="29181" y="20206"/>
                    </a:lnTo>
                    <a:lnTo>
                      <a:pt x="28566" y="19822"/>
                    </a:lnTo>
                    <a:cubicBezTo>
                      <a:pt x="25335" y="17847"/>
                      <a:pt x="21796" y="16463"/>
                      <a:pt x="18104" y="15745"/>
                    </a:cubicBezTo>
                    <a:lnTo>
                      <a:pt x="5078" y="14027"/>
                    </a:lnTo>
                    <a:close/>
                    <a:moveTo>
                      <a:pt x="4078" y="19053"/>
                    </a:moveTo>
                    <a:lnTo>
                      <a:pt x="4001" y="19719"/>
                    </a:lnTo>
                    <a:lnTo>
                      <a:pt x="16950" y="21437"/>
                    </a:lnTo>
                    <a:cubicBezTo>
                      <a:pt x="20591" y="22130"/>
                      <a:pt x="24053" y="23489"/>
                      <a:pt x="27207" y="25412"/>
                    </a:cubicBezTo>
                    <a:lnTo>
                      <a:pt x="27822" y="25797"/>
                    </a:lnTo>
                    <a:lnTo>
                      <a:pt x="28181" y="25232"/>
                    </a:lnTo>
                    <a:lnTo>
                      <a:pt x="27566" y="24822"/>
                    </a:lnTo>
                    <a:cubicBezTo>
                      <a:pt x="24335" y="22848"/>
                      <a:pt x="20796" y="21463"/>
                      <a:pt x="17104" y="20745"/>
                    </a:cubicBezTo>
                    <a:lnTo>
                      <a:pt x="4078" y="19053"/>
                    </a:lnTo>
                    <a:close/>
                    <a:moveTo>
                      <a:pt x="3231" y="21463"/>
                    </a:moveTo>
                    <a:lnTo>
                      <a:pt x="3129" y="22130"/>
                    </a:lnTo>
                    <a:lnTo>
                      <a:pt x="16078" y="23848"/>
                    </a:lnTo>
                    <a:cubicBezTo>
                      <a:pt x="19899" y="24617"/>
                      <a:pt x="24438" y="26668"/>
                      <a:pt x="26310" y="27848"/>
                    </a:cubicBezTo>
                    <a:lnTo>
                      <a:pt x="26925" y="28233"/>
                    </a:lnTo>
                    <a:lnTo>
                      <a:pt x="27310" y="27643"/>
                    </a:lnTo>
                    <a:lnTo>
                      <a:pt x="26669" y="27258"/>
                    </a:lnTo>
                    <a:cubicBezTo>
                      <a:pt x="24745" y="26053"/>
                      <a:pt x="20104" y="23925"/>
                      <a:pt x="16206" y="23155"/>
                    </a:cubicBezTo>
                    <a:lnTo>
                      <a:pt x="3231" y="21463"/>
                    </a:lnTo>
                    <a:close/>
                    <a:moveTo>
                      <a:pt x="2334" y="23848"/>
                    </a:moveTo>
                    <a:lnTo>
                      <a:pt x="2231" y="24514"/>
                    </a:lnTo>
                    <a:lnTo>
                      <a:pt x="15206" y="26232"/>
                    </a:lnTo>
                    <a:cubicBezTo>
                      <a:pt x="18925" y="26976"/>
                      <a:pt x="24540" y="29669"/>
                      <a:pt x="25438" y="30233"/>
                    </a:cubicBezTo>
                    <a:lnTo>
                      <a:pt x="26053" y="30617"/>
                    </a:lnTo>
                    <a:lnTo>
                      <a:pt x="26412" y="30053"/>
                    </a:lnTo>
                    <a:lnTo>
                      <a:pt x="25797" y="29669"/>
                    </a:lnTo>
                    <a:cubicBezTo>
                      <a:pt x="24848" y="29079"/>
                      <a:pt x="19207" y="26335"/>
                      <a:pt x="15335" y="25566"/>
                    </a:cubicBezTo>
                    <a:lnTo>
                      <a:pt x="2334" y="23848"/>
                    </a:lnTo>
                    <a:close/>
                    <a:moveTo>
                      <a:pt x="1283" y="27592"/>
                    </a:moveTo>
                    <a:lnTo>
                      <a:pt x="1180" y="28284"/>
                    </a:lnTo>
                    <a:lnTo>
                      <a:pt x="14155" y="29976"/>
                    </a:lnTo>
                    <a:cubicBezTo>
                      <a:pt x="17771" y="30694"/>
                      <a:pt x="21232" y="32053"/>
                      <a:pt x="24361" y="33976"/>
                    </a:cubicBezTo>
                    <a:lnTo>
                      <a:pt x="25002" y="34361"/>
                    </a:lnTo>
                    <a:lnTo>
                      <a:pt x="25361" y="33797"/>
                    </a:lnTo>
                    <a:lnTo>
                      <a:pt x="24745" y="33387"/>
                    </a:lnTo>
                    <a:cubicBezTo>
                      <a:pt x="21514" y="31412"/>
                      <a:pt x="17976" y="30028"/>
                      <a:pt x="14258" y="29310"/>
                    </a:cubicBezTo>
                    <a:lnTo>
                      <a:pt x="1283" y="27592"/>
                    </a:lnTo>
                    <a:close/>
                    <a:moveTo>
                      <a:pt x="693" y="30156"/>
                    </a:moveTo>
                    <a:lnTo>
                      <a:pt x="590" y="30822"/>
                    </a:lnTo>
                    <a:lnTo>
                      <a:pt x="13565" y="32541"/>
                    </a:lnTo>
                    <a:cubicBezTo>
                      <a:pt x="17181" y="33233"/>
                      <a:pt x="20643" y="34592"/>
                      <a:pt x="23797" y="36515"/>
                    </a:cubicBezTo>
                    <a:lnTo>
                      <a:pt x="24412" y="36900"/>
                    </a:lnTo>
                    <a:lnTo>
                      <a:pt x="24771" y="36310"/>
                    </a:lnTo>
                    <a:lnTo>
                      <a:pt x="24130" y="35925"/>
                    </a:lnTo>
                    <a:cubicBezTo>
                      <a:pt x="20925" y="33951"/>
                      <a:pt x="17386" y="32566"/>
                      <a:pt x="13668" y="31874"/>
                    </a:cubicBezTo>
                    <a:lnTo>
                      <a:pt x="693" y="30156"/>
                    </a:lnTo>
                    <a:close/>
                    <a:moveTo>
                      <a:pt x="103" y="32643"/>
                    </a:moveTo>
                    <a:lnTo>
                      <a:pt x="0" y="33335"/>
                    </a:lnTo>
                    <a:lnTo>
                      <a:pt x="12975" y="35053"/>
                    </a:lnTo>
                    <a:cubicBezTo>
                      <a:pt x="16591" y="35746"/>
                      <a:pt x="20053" y="37105"/>
                      <a:pt x="23207" y="39028"/>
                    </a:cubicBezTo>
                    <a:lnTo>
                      <a:pt x="23848" y="39413"/>
                    </a:lnTo>
                    <a:lnTo>
                      <a:pt x="24181" y="38823"/>
                    </a:lnTo>
                    <a:lnTo>
                      <a:pt x="23540" y="38438"/>
                    </a:lnTo>
                    <a:cubicBezTo>
                      <a:pt x="20335" y="36464"/>
                      <a:pt x="16796" y="35079"/>
                      <a:pt x="13104" y="34361"/>
                    </a:cubicBezTo>
                    <a:lnTo>
                      <a:pt x="103" y="326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9"/>
              <p:cNvSpPr/>
              <p:nvPr/>
            </p:nvSpPr>
            <p:spPr>
              <a:xfrm>
                <a:off x="-1461075" y="3283625"/>
                <a:ext cx="841100" cy="9957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829" extrusionOk="0">
                    <a:moveTo>
                      <a:pt x="11739" y="1"/>
                    </a:moveTo>
                    <a:cubicBezTo>
                      <a:pt x="10432" y="1"/>
                      <a:pt x="9481" y="31"/>
                      <a:pt x="9386" y="31"/>
                    </a:cubicBezTo>
                    <a:lnTo>
                      <a:pt x="9386" y="698"/>
                    </a:lnTo>
                    <a:cubicBezTo>
                      <a:pt x="9406" y="698"/>
                      <a:pt x="10284" y="673"/>
                      <a:pt x="11526" y="673"/>
                    </a:cubicBezTo>
                    <a:cubicBezTo>
                      <a:pt x="13388" y="673"/>
                      <a:pt x="16068" y="729"/>
                      <a:pt x="17899" y="1006"/>
                    </a:cubicBezTo>
                    <a:cubicBezTo>
                      <a:pt x="22643" y="1775"/>
                      <a:pt x="29618" y="4878"/>
                      <a:pt x="32618" y="6750"/>
                    </a:cubicBezTo>
                    <a:lnTo>
                      <a:pt x="33259" y="7134"/>
                    </a:lnTo>
                    <a:lnTo>
                      <a:pt x="33644" y="6570"/>
                    </a:lnTo>
                    <a:lnTo>
                      <a:pt x="33028" y="6185"/>
                    </a:lnTo>
                    <a:cubicBezTo>
                      <a:pt x="29977" y="4288"/>
                      <a:pt x="22874" y="1108"/>
                      <a:pt x="18053" y="365"/>
                    </a:cubicBezTo>
                    <a:cubicBezTo>
                      <a:pt x="16198" y="63"/>
                      <a:pt x="13606" y="1"/>
                      <a:pt x="11739" y="1"/>
                    </a:cubicBezTo>
                    <a:close/>
                    <a:moveTo>
                      <a:pt x="8770" y="2801"/>
                    </a:moveTo>
                    <a:lnTo>
                      <a:pt x="8770" y="3493"/>
                    </a:lnTo>
                    <a:cubicBezTo>
                      <a:pt x="8847" y="3493"/>
                      <a:pt x="16130" y="3519"/>
                      <a:pt x="19258" y="4288"/>
                    </a:cubicBezTo>
                    <a:cubicBezTo>
                      <a:pt x="22976" y="5211"/>
                      <a:pt x="28489" y="7134"/>
                      <a:pt x="31746" y="9160"/>
                    </a:cubicBezTo>
                    <a:lnTo>
                      <a:pt x="32387" y="9545"/>
                    </a:lnTo>
                    <a:lnTo>
                      <a:pt x="32746" y="8980"/>
                    </a:lnTo>
                    <a:lnTo>
                      <a:pt x="32105" y="8570"/>
                    </a:lnTo>
                    <a:cubicBezTo>
                      <a:pt x="28797" y="6519"/>
                      <a:pt x="23207" y="4570"/>
                      <a:pt x="19412" y="3621"/>
                    </a:cubicBezTo>
                    <a:cubicBezTo>
                      <a:pt x="16207" y="2852"/>
                      <a:pt x="9078" y="2801"/>
                      <a:pt x="8770" y="2801"/>
                    </a:cubicBezTo>
                    <a:close/>
                    <a:moveTo>
                      <a:pt x="8129" y="5570"/>
                    </a:moveTo>
                    <a:lnTo>
                      <a:pt x="8129" y="6262"/>
                    </a:lnTo>
                    <a:cubicBezTo>
                      <a:pt x="8232" y="6262"/>
                      <a:pt x="17412" y="6467"/>
                      <a:pt x="20592" y="7570"/>
                    </a:cubicBezTo>
                    <a:cubicBezTo>
                      <a:pt x="21463" y="7878"/>
                      <a:pt x="22361" y="8160"/>
                      <a:pt x="23233" y="8442"/>
                    </a:cubicBezTo>
                    <a:cubicBezTo>
                      <a:pt x="25976" y="9314"/>
                      <a:pt x="28592" y="10160"/>
                      <a:pt x="30874" y="11570"/>
                    </a:cubicBezTo>
                    <a:lnTo>
                      <a:pt x="31490" y="11955"/>
                    </a:lnTo>
                    <a:lnTo>
                      <a:pt x="31849" y="11391"/>
                    </a:lnTo>
                    <a:lnTo>
                      <a:pt x="31208" y="11006"/>
                    </a:lnTo>
                    <a:cubicBezTo>
                      <a:pt x="28874" y="9519"/>
                      <a:pt x="26079" y="8647"/>
                      <a:pt x="23412" y="7801"/>
                    </a:cubicBezTo>
                    <a:cubicBezTo>
                      <a:pt x="22540" y="7519"/>
                      <a:pt x="21669" y="7237"/>
                      <a:pt x="20797" y="6929"/>
                    </a:cubicBezTo>
                    <a:cubicBezTo>
                      <a:pt x="17540" y="5801"/>
                      <a:pt x="8514" y="5570"/>
                      <a:pt x="8129" y="5570"/>
                    </a:cubicBezTo>
                    <a:close/>
                    <a:moveTo>
                      <a:pt x="6822" y="9596"/>
                    </a:moveTo>
                    <a:lnTo>
                      <a:pt x="6745" y="10263"/>
                    </a:lnTo>
                    <a:lnTo>
                      <a:pt x="19694" y="11981"/>
                    </a:lnTo>
                    <a:cubicBezTo>
                      <a:pt x="23310" y="12699"/>
                      <a:pt x="26771" y="14032"/>
                      <a:pt x="29925" y="15981"/>
                    </a:cubicBezTo>
                    <a:lnTo>
                      <a:pt x="30566" y="16365"/>
                    </a:lnTo>
                    <a:lnTo>
                      <a:pt x="30925" y="15776"/>
                    </a:lnTo>
                    <a:lnTo>
                      <a:pt x="30284" y="15391"/>
                    </a:lnTo>
                    <a:cubicBezTo>
                      <a:pt x="27079" y="13417"/>
                      <a:pt x="23515" y="12032"/>
                      <a:pt x="19822" y="11314"/>
                    </a:cubicBezTo>
                    <a:lnTo>
                      <a:pt x="6822" y="9596"/>
                    </a:lnTo>
                    <a:close/>
                    <a:moveTo>
                      <a:pt x="5950" y="12006"/>
                    </a:moveTo>
                    <a:lnTo>
                      <a:pt x="5847" y="12673"/>
                    </a:lnTo>
                    <a:lnTo>
                      <a:pt x="18822" y="14391"/>
                    </a:lnTo>
                    <a:cubicBezTo>
                      <a:pt x="22438" y="15109"/>
                      <a:pt x="25900" y="16442"/>
                      <a:pt x="29054" y="18391"/>
                    </a:cubicBezTo>
                    <a:lnTo>
                      <a:pt x="29669" y="18776"/>
                    </a:lnTo>
                    <a:lnTo>
                      <a:pt x="30054" y="18186"/>
                    </a:lnTo>
                    <a:lnTo>
                      <a:pt x="29413" y="17801"/>
                    </a:lnTo>
                    <a:cubicBezTo>
                      <a:pt x="26182" y="15827"/>
                      <a:pt x="22643" y="14442"/>
                      <a:pt x="18925" y="13724"/>
                    </a:cubicBezTo>
                    <a:lnTo>
                      <a:pt x="5950" y="12006"/>
                    </a:lnTo>
                    <a:close/>
                    <a:moveTo>
                      <a:pt x="5052" y="14417"/>
                    </a:moveTo>
                    <a:lnTo>
                      <a:pt x="4975" y="15109"/>
                    </a:lnTo>
                    <a:lnTo>
                      <a:pt x="17925" y="16801"/>
                    </a:lnTo>
                    <a:cubicBezTo>
                      <a:pt x="21540" y="17519"/>
                      <a:pt x="25028" y="18853"/>
                      <a:pt x="28156" y="20802"/>
                    </a:cubicBezTo>
                    <a:lnTo>
                      <a:pt x="28797" y="21186"/>
                    </a:lnTo>
                    <a:lnTo>
                      <a:pt x="29156" y="20596"/>
                    </a:lnTo>
                    <a:lnTo>
                      <a:pt x="28515" y="20212"/>
                    </a:lnTo>
                    <a:cubicBezTo>
                      <a:pt x="25310" y="18237"/>
                      <a:pt x="21745" y="16853"/>
                      <a:pt x="18053" y="16135"/>
                    </a:cubicBezTo>
                    <a:lnTo>
                      <a:pt x="5052" y="14417"/>
                    </a:lnTo>
                    <a:close/>
                    <a:moveTo>
                      <a:pt x="4078" y="19443"/>
                    </a:moveTo>
                    <a:lnTo>
                      <a:pt x="4001" y="20109"/>
                    </a:lnTo>
                    <a:lnTo>
                      <a:pt x="16950" y="21827"/>
                    </a:lnTo>
                    <a:cubicBezTo>
                      <a:pt x="20566" y="22545"/>
                      <a:pt x="24028" y="23879"/>
                      <a:pt x="27182" y="25827"/>
                    </a:cubicBezTo>
                    <a:lnTo>
                      <a:pt x="27823" y="26212"/>
                    </a:lnTo>
                    <a:lnTo>
                      <a:pt x="28156" y="25622"/>
                    </a:lnTo>
                    <a:lnTo>
                      <a:pt x="27541" y="25238"/>
                    </a:lnTo>
                    <a:cubicBezTo>
                      <a:pt x="24310" y="23263"/>
                      <a:pt x="20771" y="21879"/>
                      <a:pt x="17079" y="21161"/>
                    </a:cubicBezTo>
                    <a:lnTo>
                      <a:pt x="4078" y="19443"/>
                    </a:lnTo>
                    <a:close/>
                    <a:moveTo>
                      <a:pt x="3180" y="21853"/>
                    </a:moveTo>
                    <a:lnTo>
                      <a:pt x="3103" y="22520"/>
                    </a:lnTo>
                    <a:lnTo>
                      <a:pt x="16053" y="24238"/>
                    </a:lnTo>
                    <a:cubicBezTo>
                      <a:pt x="19874" y="24981"/>
                      <a:pt x="24438" y="27058"/>
                      <a:pt x="26284" y="28212"/>
                    </a:cubicBezTo>
                    <a:lnTo>
                      <a:pt x="26925" y="28623"/>
                    </a:lnTo>
                    <a:lnTo>
                      <a:pt x="27284" y="28033"/>
                    </a:lnTo>
                    <a:lnTo>
                      <a:pt x="26643" y="27648"/>
                    </a:lnTo>
                    <a:cubicBezTo>
                      <a:pt x="24720" y="26443"/>
                      <a:pt x="20079" y="24340"/>
                      <a:pt x="16181" y="23571"/>
                    </a:cubicBezTo>
                    <a:lnTo>
                      <a:pt x="3180" y="21853"/>
                    </a:lnTo>
                    <a:close/>
                    <a:moveTo>
                      <a:pt x="2309" y="24263"/>
                    </a:moveTo>
                    <a:lnTo>
                      <a:pt x="2232" y="24930"/>
                    </a:lnTo>
                    <a:lnTo>
                      <a:pt x="15181" y="26648"/>
                    </a:lnTo>
                    <a:cubicBezTo>
                      <a:pt x="18925" y="27392"/>
                      <a:pt x="24515" y="30084"/>
                      <a:pt x="25412" y="30623"/>
                    </a:cubicBezTo>
                    <a:lnTo>
                      <a:pt x="26053" y="31007"/>
                    </a:lnTo>
                    <a:lnTo>
                      <a:pt x="26387" y="30443"/>
                    </a:lnTo>
                    <a:lnTo>
                      <a:pt x="25771" y="30058"/>
                    </a:lnTo>
                    <a:cubicBezTo>
                      <a:pt x="24823" y="29469"/>
                      <a:pt x="19181" y="26751"/>
                      <a:pt x="15309" y="25981"/>
                    </a:cubicBezTo>
                    <a:lnTo>
                      <a:pt x="2309" y="24263"/>
                    </a:lnTo>
                    <a:close/>
                    <a:moveTo>
                      <a:pt x="1257" y="28007"/>
                    </a:moveTo>
                    <a:lnTo>
                      <a:pt x="1180" y="28674"/>
                    </a:lnTo>
                    <a:lnTo>
                      <a:pt x="14130" y="30392"/>
                    </a:lnTo>
                    <a:cubicBezTo>
                      <a:pt x="17745" y="31110"/>
                      <a:pt x="21207" y="32443"/>
                      <a:pt x="24361" y="34392"/>
                    </a:cubicBezTo>
                    <a:lnTo>
                      <a:pt x="24976" y="34777"/>
                    </a:lnTo>
                    <a:lnTo>
                      <a:pt x="25335" y="34187"/>
                    </a:lnTo>
                    <a:lnTo>
                      <a:pt x="24720" y="33802"/>
                    </a:lnTo>
                    <a:cubicBezTo>
                      <a:pt x="21489" y="31828"/>
                      <a:pt x="17950" y="30443"/>
                      <a:pt x="14258" y="29725"/>
                    </a:cubicBezTo>
                    <a:lnTo>
                      <a:pt x="1257" y="28007"/>
                    </a:lnTo>
                    <a:close/>
                    <a:moveTo>
                      <a:pt x="667" y="30520"/>
                    </a:moveTo>
                    <a:lnTo>
                      <a:pt x="591" y="31212"/>
                    </a:lnTo>
                    <a:lnTo>
                      <a:pt x="13566" y="32905"/>
                    </a:lnTo>
                    <a:cubicBezTo>
                      <a:pt x="17155" y="33623"/>
                      <a:pt x="20617" y="34982"/>
                      <a:pt x="23771" y="36905"/>
                    </a:cubicBezTo>
                    <a:lnTo>
                      <a:pt x="24412" y="37290"/>
                    </a:lnTo>
                    <a:lnTo>
                      <a:pt x="24746" y="36726"/>
                    </a:lnTo>
                    <a:lnTo>
                      <a:pt x="24130" y="36315"/>
                    </a:lnTo>
                    <a:cubicBezTo>
                      <a:pt x="20899" y="34341"/>
                      <a:pt x="17361" y="32956"/>
                      <a:pt x="13668" y="32238"/>
                    </a:cubicBezTo>
                    <a:lnTo>
                      <a:pt x="667" y="30520"/>
                    </a:lnTo>
                    <a:close/>
                    <a:moveTo>
                      <a:pt x="103" y="33059"/>
                    </a:moveTo>
                    <a:lnTo>
                      <a:pt x="1" y="33725"/>
                    </a:lnTo>
                    <a:lnTo>
                      <a:pt x="12950" y="35443"/>
                    </a:lnTo>
                    <a:cubicBezTo>
                      <a:pt x="16566" y="36136"/>
                      <a:pt x="20027" y="37495"/>
                      <a:pt x="23181" y="39418"/>
                    </a:cubicBezTo>
                    <a:lnTo>
                      <a:pt x="23797" y="39828"/>
                    </a:lnTo>
                    <a:lnTo>
                      <a:pt x="24156" y="39238"/>
                    </a:lnTo>
                    <a:lnTo>
                      <a:pt x="23515" y="38854"/>
                    </a:lnTo>
                    <a:cubicBezTo>
                      <a:pt x="20310" y="36879"/>
                      <a:pt x="16745" y="35495"/>
                      <a:pt x="13053" y="34777"/>
                    </a:cubicBezTo>
                    <a:lnTo>
                      <a:pt x="103" y="330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3" name="Google Shape;1913;p39"/>
          <p:cNvGrpSpPr/>
          <p:nvPr/>
        </p:nvGrpSpPr>
        <p:grpSpPr>
          <a:xfrm rot="-448661" flipH="1">
            <a:off x="-528300" y="3082068"/>
            <a:ext cx="2175017" cy="2248022"/>
            <a:chOff x="334100" y="971800"/>
            <a:chExt cx="1810984" cy="1871771"/>
          </a:xfrm>
        </p:grpSpPr>
        <p:sp>
          <p:nvSpPr>
            <p:cNvPr id="1914" name="Google Shape;1914;p39"/>
            <p:cNvSpPr/>
            <p:nvPr/>
          </p:nvSpPr>
          <p:spPr>
            <a:xfrm>
              <a:off x="341909" y="971800"/>
              <a:ext cx="1803175" cy="1871771"/>
            </a:xfrm>
            <a:custGeom>
              <a:avLst/>
              <a:gdLst/>
              <a:ahLst/>
              <a:cxnLst/>
              <a:rect l="l" t="t" r="r" b="b"/>
              <a:pathLst>
                <a:path w="88903" h="92285" extrusionOk="0">
                  <a:moveTo>
                    <a:pt x="44583" y="1"/>
                  </a:moveTo>
                  <a:cubicBezTo>
                    <a:pt x="44328" y="1"/>
                    <a:pt x="44071" y="83"/>
                    <a:pt x="43849" y="252"/>
                  </a:cubicBezTo>
                  <a:lnTo>
                    <a:pt x="0" y="33408"/>
                  </a:lnTo>
                  <a:lnTo>
                    <a:pt x="43131" y="91437"/>
                  </a:lnTo>
                  <a:cubicBezTo>
                    <a:pt x="43514" y="91989"/>
                    <a:pt x="44136" y="92284"/>
                    <a:pt x="44766" y="92284"/>
                  </a:cubicBezTo>
                  <a:cubicBezTo>
                    <a:pt x="45190" y="92284"/>
                    <a:pt x="45617" y="92151"/>
                    <a:pt x="45977" y="91873"/>
                  </a:cubicBezTo>
                  <a:lnTo>
                    <a:pt x="88261" y="59204"/>
                  </a:lnTo>
                  <a:cubicBezTo>
                    <a:pt x="88800" y="58794"/>
                    <a:pt x="88903" y="58050"/>
                    <a:pt x="88492" y="57512"/>
                  </a:cubicBezTo>
                  <a:lnTo>
                    <a:pt x="45541" y="483"/>
                  </a:lnTo>
                  <a:cubicBezTo>
                    <a:pt x="45300" y="167"/>
                    <a:pt x="44944" y="1"/>
                    <a:pt x="44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9"/>
            <p:cNvSpPr/>
            <p:nvPr/>
          </p:nvSpPr>
          <p:spPr>
            <a:xfrm>
              <a:off x="336189" y="976911"/>
              <a:ext cx="1795894" cy="1820273"/>
            </a:xfrm>
            <a:custGeom>
              <a:avLst/>
              <a:gdLst/>
              <a:ahLst/>
              <a:cxnLst/>
              <a:rect l="l" t="t" r="r" b="b"/>
              <a:pathLst>
                <a:path w="88544" h="89746" extrusionOk="0">
                  <a:moveTo>
                    <a:pt x="44131" y="0"/>
                  </a:moveTo>
                  <a:lnTo>
                    <a:pt x="0" y="33258"/>
                  </a:lnTo>
                  <a:lnTo>
                    <a:pt x="46208" y="89415"/>
                  </a:lnTo>
                  <a:cubicBezTo>
                    <a:pt x="46378" y="89632"/>
                    <a:pt x="46632" y="89746"/>
                    <a:pt x="46886" y="89746"/>
                  </a:cubicBezTo>
                  <a:cubicBezTo>
                    <a:pt x="47053" y="89746"/>
                    <a:pt x="47219" y="89697"/>
                    <a:pt x="47362" y="89595"/>
                  </a:cubicBezTo>
                  <a:lnTo>
                    <a:pt x="88543" y="58952"/>
                  </a:lnTo>
                  <a:lnTo>
                    <a:pt x="44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6" name="Google Shape;1916;p39"/>
            <p:cNvGrpSpPr/>
            <p:nvPr/>
          </p:nvGrpSpPr>
          <p:grpSpPr>
            <a:xfrm>
              <a:off x="1214129" y="978980"/>
              <a:ext cx="913828" cy="1211839"/>
              <a:chOff x="1214129" y="978980"/>
              <a:chExt cx="913828" cy="1211839"/>
            </a:xfrm>
          </p:grpSpPr>
          <p:sp>
            <p:nvSpPr>
              <p:cNvPr id="1917" name="Google Shape;1917;p39"/>
              <p:cNvSpPr/>
              <p:nvPr/>
            </p:nvSpPr>
            <p:spPr>
              <a:xfrm>
                <a:off x="1222973" y="978980"/>
                <a:ext cx="904985" cy="1199365"/>
              </a:xfrm>
              <a:custGeom>
                <a:avLst/>
                <a:gdLst/>
                <a:ahLst/>
                <a:cxnLst/>
                <a:rect l="l" t="t" r="r" b="b"/>
                <a:pathLst>
                  <a:path w="44619" h="59133" extrusionOk="0">
                    <a:moveTo>
                      <a:pt x="206" y="1"/>
                    </a:moveTo>
                    <a:lnTo>
                      <a:pt x="1" y="129"/>
                    </a:lnTo>
                    <a:lnTo>
                      <a:pt x="44439" y="59132"/>
                    </a:lnTo>
                    <a:lnTo>
                      <a:pt x="44618" y="5897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9"/>
              <p:cNvSpPr/>
              <p:nvPr/>
            </p:nvSpPr>
            <p:spPr>
              <a:xfrm>
                <a:off x="1214129" y="991475"/>
                <a:ext cx="904985" cy="1199345"/>
              </a:xfrm>
              <a:custGeom>
                <a:avLst/>
                <a:gdLst/>
                <a:ahLst/>
                <a:cxnLst/>
                <a:rect l="l" t="t" r="r" b="b"/>
                <a:pathLst>
                  <a:path w="44619" h="59132" extrusionOk="0">
                    <a:moveTo>
                      <a:pt x="206" y="0"/>
                    </a:moveTo>
                    <a:lnTo>
                      <a:pt x="1" y="154"/>
                    </a:lnTo>
                    <a:lnTo>
                      <a:pt x="44439" y="59132"/>
                    </a:lnTo>
                    <a:lnTo>
                      <a:pt x="44618" y="59003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9" name="Google Shape;1919;p39"/>
            <p:cNvSpPr/>
            <p:nvPr/>
          </p:nvSpPr>
          <p:spPr>
            <a:xfrm>
              <a:off x="334100" y="1004578"/>
              <a:ext cx="1741293" cy="1810882"/>
            </a:xfrm>
            <a:custGeom>
              <a:avLst/>
              <a:gdLst/>
              <a:ahLst/>
              <a:cxnLst/>
              <a:rect l="l" t="t" r="r" b="b"/>
              <a:pathLst>
                <a:path w="85852" h="89283" extrusionOk="0">
                  <a:moveTo>
                    <a:pt x="42828" y="0"/>
                  </a:moveTo>
                  <a:cubicBezTo>
                    <a:pt x="42573" y="0"/>
                    <a:pt x="42317" y="82"/>
                    <a:pt x="42106" y="252"/>
                  </a:cubicBezTo>
                  <a:lnTo>
                    <a:pt x="1" y="31946"/>
                  </a:lnTo>
                  <a:lnTo>
                    <a:pt x="43131" y="89282"/>
                  </a:lnTo>
                  <a:lnTo>
                    <a:pt x="85210" y="57588"/>
                  </a:lnTo>
                  <a:cubicBezTo>
                    <a:pt x="85749" y="57178"/>
                    <a:pt x="85851" y="56409"/>
                    <a:pt x="85441" y="55870"/>
                  </a:cubicBezTo>
                  <a:lnTo>
                    <a:pt x="43798" y="482"/>
                  </a:lnTo>
                  <a:cubicBezTo>
                    <a:pt x="43557" y="166"/>
                    <a:pt x="43192" y="0"/>
                    <a:pt x="428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9"/>
            <p:cNvSpPr/>
            <p:nvPr/>
          </p:nvSpPr>
          <p:spPr>
            <a:xfrm>
              <a:off x="373105" y="1605205"/>
              <a:ext cx="899265" cy="1180097"/>
            </a:xfrm>
            <a:custGeom>
              <a:avLst/>
              <a:gdLst/>
              <a:ahLst/>
              <a:cxnLst/>
              <a:rect l="l" t="t" r="r" b="b"/>
              <a:pathLst>
                <a:path w="44337" h="58183" extrusionOk="0">
                  <a:moveTo>
                    <a:pt x="1155" y="0"/>
                  </a:moveTo>
                  <a:lnTo>
                    <a:pt x="1" y="872"/>
                  </a:lnTo>
                  <a:lnTo>
                    <a:pt x="43157" y="58183"/>
                  </a:lnTo>
                  <a:lnTo>
                    <a:pt x="44337" y="57311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9"/>
            <p:cNvSpPr/>
            <p:nvPr/>
          </p:nvSpPr>
          <p:spPr>
            <a:xfrm>
              <a:off x="762685" y="1424197"/>
              <a:ext cx="916931" cy="993396"/>
            </a:xfrm>
            <a:custGeom>
              <a:avLst/>
              <a:gdLst/>
              <a:ahLst/>
              <a:cxnLst/>
              <a:rect l="l" t="t" r="r" b="b"/>
              <a:pathLst>
                <a:path w="45208" h="48978" extrusionOk="0">
                  <a:moveTo>
                    <a:pt x="19206" y="1"/>
                  </a:moveTo>
                  <a:lnTo>
                    <a:pt x="0" y="14463"/>
                  </a:lnTo>
                  <a:lnTo>
                    <a:pt x="26001" y="48978"/>
                  </a:lnTo>
                  <a:lnTo>
                    <a:pt x="45208" y="34515"/>
                  </a:lnTo>
                  <a:lnTo>
                    <a:pt x="192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0C542D-FF47-903E-9F9B-20241DF60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67" y="124415"/>
            <a:ext cx="933450" cy="933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ABF1B-2F50-1AB9-DD31-98C09618E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258" y="-33852"/>
            <a:ext cx="1177763" cy="1177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8" name="Google Shape;2188;p53"/>
          <p:cNvGrpSpPr/>
          <p:nvPr/>
        </p:nvGrpSpPr>
        <p:grpSpPr>
          <a:xfrm>
            <a:off x="1445275" y="1253626"/>
            <a:ext cx="6253425" cy="2649871"/>
            <a:chOff x="1453903" y="1500600"/>
            <a:chExt cx="6253425" cy="2828943"/>
          </a:xfrm>
        </p:grpSpPr>
        <p:sp>
          <p:nvSpPr>
            <p:cNvPr id="2189" name="Google Shape;2189;p53"/>
            <p:cNvSpPr/>
            <p:nvPr/>
          </p:nvSpPr>
          <p:spPr>
            <a:xfrm>
              <a:off x="1530028" y="1591443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0" name="Google Shape;2190;p53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191" name="Google Shape;219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PELAKSANAAN PROJECT </a:t>
            </a:r>
            <a:endParaRPr sz="4800" dirty="0"/>
          </a:p>
        </p:txBody>
      </p:sp>
      <p:grpSp>
        <p:nvGrpSpPr>
          <p:cNvPr id="2192" name="Google Shape;2192;p53"/>
          <p:cNvGrpSpPr/>
          <p:nvPr/>
        </p:nvGrpSpPr>
        <p:grpSpPr>
          <a:xfrm rot="-618237" flipH="1">
            <a:off x="7353241" y="1690447"/>
            <a:ext cx="2237788" cy="1755910"/>
            <a:chOff x="-2415600" y="2986400"/>
            <a:chExt cx="1943075" cy="1524659"/>
          </a:xfrm>
        </p:grpSpPr>
        <p:sp>
          <p:nvSpPr>
            <p:cNvPr id="2193" name="Google Shape;2193;p53"/>
            <p:cNvSpPr/>
            <p:nvPr/>
          </p:nvSpPr>
          <p:spPr>
            <a:xfrm>
              <a:off x="-2415600" y="2986400"/>
              <a:ext cx="1117375" cy="1251275"/>
            </a:xfrm>
            <a:custGeom>
              <a:avLst/>
              <a:gdLst/>
              <a:ahLst/>
              <a:cxnLst/>
              <a:rect l="l" t="t" r="r" b="b"/>
              <a:pathLst>
                <a:path w="44695" h="50051" extrusionOk="0">
                  <a:moveTo>
                    <a:pt x="11387" y="1"/>
                  </a:moveTo>
                  <a:cubicBezTo>
                    <a:pt x="10743" y="1"/>
                    <a:pt x="10152" y="449"/>
                    <a:pt x="10001" y="1099"/>
                  </a:cubicBezTo>
                  <a:lnTo>
                    <a:pt x="180" y="41127"/>
                  </a:lnTo>
                  <a:cubicBezTo>
                    <a:pt x="0" y="41896"/>
                    <a:pt x="462" y="42665"/>
                    <a:pt x="1257" y="42871"/>
                  </a:cubicBezTo>
                  <a:lnTo>
                    <a:pt x="33617" y="50051"/>
                  </a:lnTo>
                  <a:lnTo>
                    <a:pt x="44695" y="8433"/>
                  </a:lnTo>
                  <a:lnTo>
                    <a:pt x="11744" y="48"/>
                  </a:lnTo>
                  <a:cubicBezTo>
                    <a:pt x="11625" y="16"/>
                    <a:pt x="11505" y="1"/>
                    <a:pt x="1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4" name="Google Shape;2194;p53"/>
            <p:cNvSpPr/>
            <p:nvPr/>
          </p:nvSpPr>
          <p:spPr>
            <a:xfrm>
              <a:off x="-1586075" y="3188225"/>
              <a:ext cx="1113550" cy="1279575"/>
            </a:xfrm>
            <a:custGeom>
              <a:avLst/>
              <a:gdLst/>
              <a:ahLst/>
              <a:cxnLst/>
              <a:rect l="l" t="t" r="r" b="b"/>
              <a:pathLst>
                <a:path w="44542" h="51183" extrusionOk="0">
                  <a:moveTo>
                    <a:pt x="10411" y="1"/>
                  </a:moveTo>
                  <a:lnTo>
                    <a:pt x="0" y="41772"/>
                  </a:lnTo>
                  <a:lnTo>
                    <a:pt x="31797" y="51132"/>
                  </a:lnTo>
                  <a:cubicBezTo>
                    <a:pt x="31925" y="51166"/>
                    <a:pt x="32054" y="51182"/>
                    <a:pt x="32181" y="51182"/>
                  </a:cubicBezTo>
                  <a:cubicBezTo>
                    <a:pt x="32815" y="51182"/>
                    <a:pt x="33395" y="50773"/>
                    <a:pt x="33566" y="50132"/>
                  </a:cubicBezTo>
                  <a:lnTo>
                    <a:pt x="44336" y="10360"/>
                  </a:lnTo>
                  <a:cubicBezTo>
                    <a:pt x="44541" y="9591"/>
                    <a:pt x="44080" y="8796"/>
                    <a:pt x="43310" y="8591"/>
                  </a:cubicBezTo>
                  <a:lnTo>
                    <a:pt x="10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5" name="Google Shape;2195;p53"/>
            <p:cNvSpPr/>
            <p:nvPr/>
          </p:nvSpPr>
          <p:spPr>
            <a:xfrm>
              <a:off x="-2402775" y="2994000"/>
              <a:ext cx="1133400" cy="1217400"/>
            </a:xfrm>
            <a:custGeom>
              <a:avLst/>
              <a:gdLst/>
              <a:ahLst/>
              <a:cxnLst/>
              <a:rect l="l" t="t" r="r" b="b"/>
              <a:pathLst>
                <a:path w="45336" h="48696" extrusionOk="0">
                  <a:moveTo>
                    <a:pt x="12283" y="0"/>
                  </a:moveTo>
                  <a:lnTo>
                    <a:pt x="0" y="41900"/>
                  </a:lnTo>
                  <a:lnTo>
                    <a:pt x="19104" y="42131"/>
                  </a:lnTo>
                  <a:cubicBezTo>
                    <a:pt x="23976" y="42823"/>
                    <a:pt x="28540" y="44874"/>
                    <a:pt x="32309" y="48054"/>
                  </a:cubicBezTo>
                  <a:lnTo>
                    <a:pt x="33053" y="48695"/>
                  </a:lnTo>
                  <a:lnTo>
                    <a:pt x="45336" y="6770"/>
                  </a:lnTo>
                  <a:lnTo>
                    <a:pt x="44567" y="6129"/>
                  </a:lnTo>
                  <a:cubicBezTo>
                    <a:pt x="40797" y="2975"/>
                    <a:pt x="36233" y="923"/>
                    <a:pt x="31361" y="231"/>
                  </a:cubicBezTo>
                  <a:lnTo>
                    <a:pt x="12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6" name="Google Shape;2196;p53"/>
            <p:cNvSpPr/>
            <p:nvPr/>
          </p:nvSpPr>
          <p:spPr>
            <a:xfrm>
              <a:off x="-2351263" y="3014809"/>
              <a:ext cx="1085975" cy="1231500"/>
            </a:xfrm>
            <a:custGeom>
              <a:avLst/>
              <a:gdLst/>
              <a:ahLst/>
              <a:cxnLst/>
              <a:rect l="l" t="t" r="r" b="b"/>
              <a:pathLst>
                <a:path w="43439" h="49260" extrusionOk="0">
                  <a:moveTo>
                    <a:pt x="12258" y="0"/>
                  </a:moveTo>
                  <a:lnTo>
                    <a:pt x="1" y="41925"/>
                  </a:lnTo>
                  <a:lnTo>
                    <a:pt x="17207" y="42695"/>
                  </a:lnTo>
                  <a:cubicBezTo>
                    <a:pt x="22079" y="43387"/>
                    <a:pt x="26643" y="45438"/>
                    <a:pt x="30412" y="48618"/>
                  </a:cubicBezTo>
                  <a:lnTo>
                    <a:pt x="31156" y="49259"/>
                  </a:lnTo>
                  <a:lnTo>
                    <a:pt x="43439" y="7334"/>
                  </a:lnTo>
                  <a:lnTo>
                    <a:pt x="42670" y="6693"/>
                  </a:lnTo>
                  <a:cubicBezTo>
                    <a:pt x="38900" y="3539"/>
                    <a:pt x="34336" y="1487"/>
                    <a:pt x="29464" y="769"/>
                  </a:cubicBezTo>
                  <a:lnTo>
                    <a:pt x="122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97" name="Google Shape;2197;p53"/>
            <p:cNvSpPr/>
            <p:nvPr/>
          </p:nvSpPr>
          <p:spPr>
            <a:xfrm>
              <a:off x="-1573663" y="3188659"/>
              <a:ext cx="1070600" cy="1322400"/>
            </a:xfrm>
            <a:custGeom>
              <a:avLst/>
              <a:gdLst/>
              <a:ahLst/>
              <a:cxnLst/>
              <a:rect l="l" t="t" r="r" b="b"/>
              <a:pathLst>
                <a:path w="42824" h="52896" extrusionOk="0">
                  <a:moveTo>
                    <a:pt x="17135" y="1"/>
                  </a:moveTo>
                  <a:cubicBezTo>
                    <a:pt x="15803" y="1"/>
                    <a:pt x="14490" y="86"/>
                    <a:pt x="13232" y="252"/>
                  </a:cubicBezTo>
                  <a:lnTo>
                    <a:pt x="12258" y="380"/>
                  </a:lnTo>
                  <a:lnTo>
                    <a:pt x="1" y="42280"/>
                  </a:lnTo>
                  <a:lnTo>
                    <a:pt x="975" y="42151"/>
                  </a:lnTo>
                  <a:cubicBezTo>
                    <a:pt x="2113" y="42002"/>
                    <a:pt x="3255" y="41927"/>
                    <a:pt x="4394" y="41927"/>
                  </a:cubicBezTo>
                  <a:cubicBezTo>
                    <a:pt x="8133" y="41927"/>
                    <a:pt x="11844" y="42727"/>
                    <a:pt x="15284" y="44280"/>
                  </a:cubicBezTo>
                  <a:lnTo>
                    <a:pt x="30208" y="52895"/>
                  </a:lnTo>
                  <a:lnTo>
                    <a:pt x="42824" y="9124"/>
                  </a:lnTo>
                  <a:lnTo>
                    <a:pt x="28284" y="2226"/>
                  </a:lnTo>
                  <a:cubicBezTo>
                    <a:pt x="24955" y="704"/>
                    <a:pt x="20963" y="1"/>
                    <a:pt x="17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198" name="Google Shape;2198;p53"/>
            <p:cNvGrpSpPr/>
            <p:nvPr/>
          </p:nvGrpSpPr>
          <p:grpSpPr>
            <a:xfrm>
              <a:off x="-2218800" y="3088875"/>
              <a:ext cx="1598825" cy="1190475"/>
              <a:chOff x="-2218800" y="3088875"/>
              <a:chExt cx="1598825" cy="1190475"/>
            </a:xfrm>
          </p:grpSpPr>
          <p:sp>
            <p:nvSpPr>
              <p:cNvPr id="2199" name="Google Shape;2199;p53"/>
              <p:cNvSpPr/>
              <p:nvPr/>
            </p:nvSpPr>
            <p:spPr>
              <a:xfrm>
                <a:off x="-2218800" y="3088875"/>
                <a:ext cx="841100" cy="9853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413" extrusionOk="0">
                    <a:moveTo>
                      <a:pt x="9539" y="0"/>
                    </a:moveTo>
                    <a:lnTo>
                      <a:pt x="9462" y="667"/>
                    </a:lnTo>
                    <a:lnTo>
                      <a:pt x="22412" y="2385"/>
                    </a:lnTo>
                    <a:cubicBezTo>
                      <a:pt x="26027" y="3077"/>
                      <a:pt x="29489" y="4436"/>
                      <a:pt x="32643" y="6360"/>
                    </a:cubicBezTo>
                    <a:lnTo>
                      <a:pt x="33284" y="6744"/>
                    </a:lnTo>
                    <a:lnTo>
                      <a:pt x="33643" y="6154"/>
                    </a:lnTo>
                    <a:lnTo>
                      <a:pt x="33002" y="5770"/>
                    </a:lnTo>
                    <a:cubicBezTo>
                      <a:pt x="29797" y="3795"/>
                      <a:pt x="26233" y="2411"/>
                      <a:pt x="22540" y="1693"/>
                    </a:cubicBezTo>
                    <a:lnTo>
                      <a:pt x="9539" y="0"/>
                    </a:lnTo>
                    <a:close/>
                    <a:moveTo>
                      <a:pt x="8668" y="2385"/>
                    </a:moveTo>
                    <a:lnTo>
                      <a:pt x="8591" y="3052"/>
                    </a:lnTo>
                    <a:lnTo>
                      <a:pt x="21540" y="4770"/>
                    </a:lnTo>
                    <a:cubicBezTo>
                      <a:pt x="25156" y="5462"/>
                      <a:pt x="28617" y="6821"/>
                      <a:pt x="31771" y="8744"/>
                    </a:cubicBezTo>
                    <a:lnTo>
                      <a:pt x="32387" y="9129"/>
                    </a:lnTo>
                    <a:lnTo>
                      <a:pt x="32771" y="8565"/>
                    </a:lnTo>
                    <a:lnTo>
                      <a:pt x="32130" y="8180"/>
                    </a:lnTo>
                    <a:cubicBezTo>
                      <a:pt x="28899" y="6206"/>
                      <a:pt x="25361" y="4821"/>
                      <a:pt x="21668" y="4103"/>
                    </a:cubicBezTo>
                    <a:lnTo>
                      <a:pt x="8668" y="2385"/>
                    </a:lnTo>
                    <a:close/>
                    <a:moveTo>
                      <a:pt x="7796" y="4795"/>
                    </a:moveTo>
                    <a:lnTo>
                      <a:pt x="7719" y="5488"/>
                    </a:lnTo>
                    <a:lnTo>
                      <a:pt x="20668" y="7180"/>
                    </a:lnTo>
                    <a:cubicBezTo>
                      <a:pt x="24284" y="7898"/>
                      <a:pt x="27746" y="9232"/>
                      <a:pt x="30900" y="11180"/>
                    </a:cubicBezTo>
                    <a:lnTo>
                      <a:pt x="31515" y="11565"/>
                    </a:lnTo>
                    <a:lnTo>
                      <a:pt x="31874" y="10975"/>
                    </a:lnTo>
                    <a:lnTo>
                      <a:pt x="31259" y="10591"/>
                    </a:lnTo>
                    <a:cubicBezTo>
                      <a:pt x="28028" y="8616"/>
                      <a:pt x="24489" y="7231"/>
                      <a:pt x="20796" y="6513"/>
                    </a:cubicBezTo>
                    <a:lnTo>
                      <a:pt x="7796" y="4795"/>
                    </a:lnTo>
                    <a:close/>
                    <a:moveTo>
                      <a:pt x="6873" y="9206"/>
                    </a:moveTo>
                    <a:lnTo>
                      <a:pt x="6770" y="9873"/>
                    </a:lnTo>
                    <a:lnTo>
                      <a:pt x="19745" y="11591"/>
                    </a:lnTo>
                    <a:cubicBezTo>
                      <a:pt x="23361" y="12283"/>
                      <a:pt x="26822" y="13642"/>
                      <a:pt x="29976" y="15565"/>
                    </a:cubicBezTo>
                    <a:lnTo>
                      <a:pt x="30592" y="15950"/>
                    </a:lnTo>
                    <a:lnTo>
                      <a:pt x="30951" y="15386"/>
                    </a:lnTo>
                    <a:lnTo>
                      <a:pt x="30335" y="15001"/>
                    </a:lnTo>
                    <a:cubicBezTo>
                      <a:pt x="27104" y="13027"/>
                      <a:pt x="23566" y="11642"/>
                      <a:pt x="19848" y="10924"/>
                    </a:cubicBezTo>
                    <a:lnTo>
                      <a:pt x="6873" y="9206"/>
                    </a:lnTo>
                    <a:close/>
                    <a:moveTo>
                      <a:pt x="5975" y="11616"/>
                    </a:moveTo>
                    <a:lnTo>
                      <a:pt x="5898" y="12283"/>
                    </a:lnTo>
                    <a:lnTo>
                      <a:pt x="18848" y="14001"/>
                    </a:lnTo>
                    <a:cubicBezTo>
                      <a:pt x="22463" y="14693"/>
                      <a:pt x="25925" y="16052"/>
                      <a:pt x="29079" y="17976"/>
                    </a:cubicBezTo>
                    <a:lnTo>
                      <a:pt x="29694" y="18360"/>
                    </a:lnTo>
                    <a:lnTo>
                      <a:pt x="30079" y="17796"/>
                    </a:lnTo>
                    <a:lnTo>
                      <a:pt x="29438" y="17411"/>
                    </a:lnTo>
                    <a:cubicBezTo>
                      <a:pt x="26207" y="15437"/>
                      <a:pt x="22668" y="14052"/>
                      <a:pt x="18976" y="13334"/>
                    </a:cubicBezTo>
                    <a:lnTo>
                      <a:pt x="5975" y="11616"/>
                    </a:lnTo>
                    <a:close/>
                    <a:moveTo>
                      <a:pt x="5078" y="14027"/>
                    </a:moveTo>
                    <a:lnTo>
                      <a:pt x="5001" y="14693"/>
                    </a:lnTo>
                    <a:lnTo>
                      <a:pt x="17950" y="16411"/>
                    </a:lnTo>
                    <a:cubicBezTo>
                      <a:pt x="21566" y="17104"/>
                      <a:pt x="25027" y="18463"/>
                      <a:pt x="28181" y="20386"/>
                    </a:cubicBezTo>
                    <a:lnTo>
                      <a:pt x="28797" y="20796"/>
                    </a:lnTo>
                    <a:lnTo>
                      <a:pt x="29181" y="20206"/>
                    </a:lnTo>
                    <a:lnTo>
                      <a:pt x="28566" y="19822"/>
                    </a:lnTo>
                    <a:cubicBezTo>
                      <a:pt x="25335" y="17847"/>
                      <a:pt x="21796" y="16463"/>
                      <a:pt x="18104" y="15745"/>
                    </a:cubicBezTo>
                    <a:lnTo>
                      <a:pt x="5078" y="14027"/>
                    </a:lnTo>
                    <a:close/>
                    <a:moveTo>
                      <a:pt x="4078" y="19053"/>
                    </a:moveTo>
                    <a:lnTo>
                      <a:pt x="4001" y="19719"/>
                    </a:lnTo>
                    <a:lnTo>
                      <a:pt x="16950" y="21437"/>
                    </a:lnTo>
                    <a:cubicBezTo>
                      <a:pt x="20591" y="22130"/>
                      <a:pt x="24053" y="23489"/>
                      <a:pt x="27207" y="25412"/>
                    </a:cubicBezTo>
                    <a:lnTo>
                      <a:pt x="27822" y="25797"/>
                    </a:lnTo>
                    <a:lnTo>
                      <a:pt x="28181" y="25232"/>
                    </a:lnTo>
                    <a:lnTo>
                      <a:pt x="27566" y="24822"/>
                    </a:lnTo>
                    <a:cubicBezTo>
                      <a:pt x="24335" y="22848"/>
                      <a:pt x="20796" y="21463"/>
                      <a:pt x="17104" y="20745"/>
                    </a:cubicBezTo>
                    <a:lnTo>
                      <a:pt x="4078" y="19053"/>
                    </a:lnTo>
                    <a:close/>
                    <a:moveTo>
                      <a:pt x="3231" y="21463"/>
                    </a:moveTo>
                    <a:lnTo>
                      <a:pt x="3129" y="22130"/>
                    </a:lnTo>
                    <a:lnTo>
                      <a:pt x="16078" y="23848"/>
                    </a:lnTo>
                    <a:cubicBezTo>
                      <a:pt x="19899" y="24617"/>
                      <a:pt x="24438" y="26668"/>
                      <a:pt x="26310" y="27848"/>
                    </a:cubicBezTo>
                    <a:lnTo>
                      <a:pt x="26925" y="28233"/>
                    </a:lnTo>
                    <a:lnTo>
                      <a:pt x="27310" y="27643"/>
                    </a:lnTo>
                    <a:lnTo>
                      <a:pt x="26669" y="27258"/>
                    </a:lnTo>
                    <a:cubicBezTo>
                      <a:pt x="24745" y="26053"/>
                      <a:pt x="20104" y="23925"/>
                      <a:pt x="16206" y="23155"/>
                    </a:cubicBezTo>
                    <a:lnTo>
                      <a:pt x="3231" y="21463"/>
                    </a:lnTo>
                    <a:close/>
                    <a:moveTo>
                      <a:pt x="2334" y="23848"/>
                    </a:moveTo>
                    <a:lnTo>
                      <a:pt x="2231" y="24514"/>
                    </a:lnTo>
                    <a:lnTo>
                      <a:pt x="15206" y="26232"/>
                    </a:lnTo>
                    <a:cubicBezTo>
                      <a:pt x="18925" y="26976"/>
                      <a:pt x="24540" y="29669"/>
                      <a:pt x="25438" y="30233"/>
                    </a:cubicBezTo>
                    <a:lnTo>
                      <a:pt x="26053" y="30617"/>
                    </a:lnTo>
                    <a:lnTo>
                      <a:pt x="26412" y="30053"/>
                    </a:lnTo>
                    <a:lnTo>
                      <a:pt x="25797" y="29669"/>
                    </a:lnTo>
                    <a:cubicBezTo>
                      <a:pt x="24848" y="29079"/>
                      <a:pt x="19207" y="26335"/>
                      <a:pt x="15335" y="25566"/>
                    </a:cubicBezTo>
                    <a:lnTo>
                      <a:pt x="2334" y="23848"/>
                    </a:lnTo>
                    <a:close/>
                    <a:moveTo>
                      <a:pt x="1283" y="27592"/>
                    </a:moveTo>
                    <a:lnTo>
                      <a:pt x="1180" y="28284"/>
                    </a:lnTo>
                    <a:lnTo>
                      <a:pt x="14155" y="29976"/>
                    </a:lnTo>
                    <a:cubicBezTo>
                      <a:pt x="17771" y="30694"/>
                      <a:pt x="21232" y="32053"/>
                      <a:pt x="24361" y="33976"/>
                    </a:cubicBezTo>
                    <a:lnTo>
                      <a:pt x="25002" y="34361"/>
                    </a:lnTo>
                    <a:lnTo>
                      <a:pt x="25361" y="33797"/>
                    </a:lnTo>
                    <a:lnTo>
                      <a:pt x="24745" y="33387"/>
                    </a:lnTo>
                    <a:cubicBezTo>
                      <a:pt x="21514" y="31412"/>
                      <a:pt x="17976" y="30028"/>
                      <a:pt x="14258" y="29310"/>
                    </a:cubicBezTo>
                    <a:lnTo>
                      <a:pt x="1283" y="27592"/>
                    </a:lnTo>
                    <a:close/>
                    <a:moveTo>
                      <a:pt x="693" y="30156"/>
                    </a:moveTo>
                    <a:lnTo>
                      <a:pt x="590" y="30822"/>
                    </a:lnTo>
                    <a:lnTo>
                      <a:pt x="13565" y="32541"/>
                    </a:lnTo>
                    <a:cubicBezTo>
                      <a:pt x="17181" y="33233"/>
                      <a:pt x="20643" y="34592"/>
                      <a:pt x="23797" y="36515"/>
                    </a:cubicBezTo>
                    <a:lnTo>
                      <a:pt x="24412" y="36900"/>
                    </a:lnTo>
                    <a:lnTo>
                      <a:pt x="24771" y="36310"/>
                    </a:lnTo>
                    <a:lnTo>
                      <a:pt x="24130" y="35925"/>
                    </a:lnTo>
                    <a:cubicBezTo>
                      <a:pt x="20925" y="33951"/>
                      <a:pt x="17386" y="32566"/>
                      <a:pt x="13668" y="31874"/>
                    </a:cubicBezTo>
                    <a:lnTo>
                      <a:pt x="693" y="30156"/>
                    </a:lnTo>
                    <a:close/>
                    <a:moveTo>
                      <a:pt x="103" y="32643"/>
                    </a:moveTo>
                    <a:lnTo>
                      <a:pt x="0" y="33335"/>
                    </a:lnTo>
                    <a:lnTo>
                      <a:pt x="12975" y="35053"/>
                    </a:lnTo>
                    <a:cubicBezTo>
                      <a:pt x="16591" y="35746"/>
                      <a:pt x="20053" y="37105"/>
                      <a:pt x="23207" y="39028"/>
                    </a:cubicBezTo>
                    <a:lnTo>
                      <a:pt x="23848" y="39413"/>
                    </a:lnTo>
                    <a:lnTo>
                      <a:pt x="24181" y="38823"/>
                    </a:lnTo>
                    <a:lnTo>
                      <a:pt x="23540" y="38438"/>
                    </a:lnTo>
                    <a:cubicBezTo>
                      <a:pt x="20335" y="36464"/>
                      <a:pt x="16796" y="35079"/>
                      <a:pt x="13104" y="34361"/>
                    </a:cubicBezTo>
                    <a:lnTo>
                      <a:pt x="103" y="326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200" name="Google Shape;2200;p53"/>
              <p:cNvSpPr/>
              <p:nvPr/>
            </p:nvSpPr>
            <p:spPr>
              <a:xfrm>
                <a:off x="-1461075" y="3283625"/>
                <a:ext cx="841100" cy="9957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829" extrusionOk="0">
                    <a:moveTo>
                      <a:pt x="11739" y="1"/>
                    </a:moveTo>
                    <a:cubicBezTo>
                      <a:pt x="10432" y="1"/>
                      <a:pt x="9481" y="31"/>
                      <a:pt x="9386" y="31"/>
                    </a:cubicBezTo>
                    <a:lnTo>
                      <a:pt x="9386" y="698"/>
                    </a:lnTo>
                    <a:cubicBezTo>
                      <a:pt x="9406" y="698"/>
                      <a:pt x="10284" y="673"/>
                      <a:pt x="11526" y="673"/>
                    </a:cubicBezTo>
                    <a:cubicBezTo>
                      <a:pt x="13388" y="673"/>
                      <a:pt x="16068" y="729"/>
                      <a:pt x="17899" y="1006"/>
                    </a:cubicBezTo>
                    <a:cubicBezTo>
                      <a:pt x="22643" y="1775"/>
                      <a:pt x="29618" y="4878"/>
                      <a:pt x="32618" y="6750"/>
                    </a:cubicBezTo>
                    <a:lnTo>
                      <a:pt x="33259" y="7134"/>
                    </a:lnTo>
                    <a:lnTo>
                      <a:pt x="33644" y="6570"/>
                    </a:lnTo>
                    <a:lnTo>
                      <a:pt x="33028" y="6185"/>
                    </a:lnTo>
                    <a:cubicBezTo>
                      <a:pt x="29977" y="4288"/>
                      <a:pt x="22874" y="1108"/>
                      <a:pt x="18053" y="365"/>
                    </a:cubicBezTo>
                    <a:cubicBezTo>
                      <a:pt x="16198" y="63"/>
                      <a:pt x="13606" y="1"/>
                      <a:pt x="11739" y="1"/>
                    </a:cubicBezTo>
                    <a:close/>
                    <a:moveTo>
                      <a:pt x="8770" y="2801"/>
                    </a:moveTo>
                    <a:lnTo>
                      <a:pt x="8770" y="3493"/>
                    </a:lnTo>
                    <a:cubicBezTo>
                      <a:pt x="8847" y="3493"/>
                      <a:pt x="16130" y="3519"/>
                      <a:pt x="19258" y="4288"/>
                    </a:cubicBezTo>
                    <a:cubicBezTo>
                      <a:pt x="22976" y="5211"/>
                      <a:pt x="28489" y="7134"/>
                      <a:pt x="31746" y="9160"/>
                    </a:cubicBezTo>
                    <a:lnTo>
                      <a:pt x="32387" y="9545"/>
                    </a:lnTo>
                    <a:lnTo>
                      <a:pt x="32746" y="8980"/>
                    </a:lnTo>
                    <a:lnTo>
                      <a:pt x="32105" y="8570"/>
                    </a:lnTo>
                    <a:cubicBezTo>
                      <a:pt x="28797" y="6519"/>
                      <a:pt x="23207" y="4570"/>
                      <a:pt x="19412" y="3621"/>
                    </a:cubicBezTo>
                    <a:cubicBezTo>
                      <a:pt x="16207" y="2852"/>
                      <a:pt x="9078" y="2801"/>
                      <a:pt x="8770" y="2801"/>
                    </a:cubicBezTo>
                    <a:close/>
                    <a:moveTo>
                      <a:pt x="8129" y="5570"/>
                    </a:moveTo>
                    <a:lnTo>
                      <a:pt x="8129" y="6262"/>
                    </a:lnTo>
                    <a:cubicBezTo>
                      <a:pt x="8232" y="6262"/>
                      <a:pt x="17412" y="6467"/>
                      <a:pt x="20592" y="7570"/>
                    </a:cubicBezTo>
                    <a:cubicBezTo>
                      <a:pt x="21463" y="7878"/>
                      <a:pt x="22361" y="8160"/>
                      <a:pt x="23233" y="8442"/>
                    </a:cubicBezTo>
                    <a:cubicBezTo>
                      <a:pt x="25976" y="9314"/>
                      <a:pt x="28592" y="10160"/>
                      <a:pt x="30874" y="11570"/>
                    </a:cubicBezTo>
                    <a:lnTo>
                      <a:pt x="31490" y="11955"/>
                    </a:lnTo>
                    <a:lnTo>
                      <a:pt x="31849" y="11391"/>
                    </a:lnTo>
                    <a:lnTo>
                      <a:pt x="31208" y="11006"/>
                    </a:lnTo>
                    <a:cubicBezTo>
                      <a:pt x="28874" y="9519"/>
                      <a:pt x="26079" y="8647"/>
                      <a:pt x="23412" y="7801"/>
                    </a:cubicBezTo>
                    <a:cubicBezTo>
                      <a:pt x="22540" y="7519"/>
                      <a:pt x="21669" y="7237"/>
                      <a:pt x="20797" y="6929"/>
                    </a:cubicBezTo>
                    <a:cubicBezTo>
                      <a:pt x="17540" y="5801"/>
                      <a:pt x="8514" y="5570"/>
                      <a:pt x="8129" y="5570"/>
                    </a:cubicBezTo>
                    <a:close/>
                    <a:moveTo>
                      <a:pt x="6822" y="9596"/>
                    </a:moveTo>
                    <a:lnTo>
                      <a:pt x="6745" y="10263"/>
                    </a:lnTo>
                    <a:lnTo>
                      <a:pt x="19694" y="11981"/>
                    </a:lnTo>
                    <a:cubicBezTo>
                      <a:pt x="23310" y="12699"/>
                      <a:pt x="26771" y="14032"/>
                      <a:pt x="29925" y="15981"/>
                    </a:cubicBezTo>
                    <a:lnTo>
                      <a:pt x="30566" y="16365"/>
                    </a:lnTo>
                    <a:lnTo>
                      <a:pt x="30925" y="15776"/>
                    </a:lnTo>
                    <a:lnTo>
                      <a:pt x="30284" y="15391"/>
                    </a:lnTo>
                    <a:cubicBezTo>
                      <a:pt x="27079" y="13417"/>
                      <a:pt x="23515" y="12032"/>
                      <a:pt x="19822" y="11314"/>
                    </a:cubicBezTo>
                    <a:lnTo>
                      <a:pt x="6822" y="9596"/>
                    </a:lnTo>
                    <a:close/>
                    <a:moveTo>
                      <a:pt x="5950" y="12006"/>
                    </a:moveTo>
                    <a:lnTo>
                      <a:pt x="5847" y="12673"/>
                    </a:lnTo>
                    <a:lnTo>
                      <a:pt x="18822" y="14391"/>
                    </a:lnTo>
                    <a:cubicBezTo>
                      <a:pt x="22438" y="15109"/>
                      <a:pt x="25900" y="16442"/>
                      <a:pt x="29054" y="18391"/>
                    </a:cubicBezTo>
                    <a:lnTo>
                      <a:pt x="29669" y="18776"/>
                    </a:lnTo>
                    <a:lnTo>
                      <a:pt x="30054" y="18186"/>
                    </a:lnTo>
                    <a:lnTo>
                      <a:pt x="29413" y="17801"/>
                    </a:lnTo>
                    <a:cubicBezTo>
                      <a:pt x="26182" y="15827"/>
                      <a:pt x="22643" y="14442"/>
                      <a:pt x="18925" y="13724"/>
                    </a:cubicBezTo>
                    <a:lnTo>
                      <a:pt x="5950" y="12006"/>
                    </a:lnTo>
                    <a:close/>
                    <a:moveTo>
                      <a:pt x="5052" y="14417"/>
                    </a:moveTo>
                    <a:lnTo>
                      <a:pt x="4975" y="15109"/>
                    </a:lnTo>
                    <a:lnTo>
                      <a:pt x="17925" y="16801"/>
                    </a:lnTo>
                    <a:cubicBezTo>
                      <a:pt x="21540" y="17519"/>
                      <a:pt x="25028" y="18853"/>
                      <a:pt x="28156" y="20802"/>
                    </a:cubicBezTo>
                    <a:lnTo>
                      <a:pt x="28797" y="21186"/>
                    </a:lnTo>
                    <a:lnTo>
                      <a:pt x="29156" y="20596"/>
                    </a:lnTo>
                    <a:lnTo>
                      <a:pt x="28515" y="20212"/>
                    </a:lnTo>
                    <a:cubicBezTo>
                      <a:pt x="25310" y="18237"/>
                      <a:pt x="21745" y="16853"/>
                      <a:pt x="18053" y="16135"/>
                    </a:cubicBezTo>
                    <a:lnTo>
                      <a:pt x="5052" y="14417"/>
                    </a:lnTo>
                    <a:close/>
                    <a:moveTo>
                      <a:pt x="4078" y="19443"/>
                    </a:moveTo>
                    <a:lnTo>
                      <a:pt x="4001" y="20109"/>
                    </a:lnTo>
                    <a:lnTo>
                      <a:pt x="16950" y="21827"/>
                    </a:lnTo>
                    <a:cubicBezTo>
                      <a:pt x="20566" y="22545"/>
                      <a:pt x="24028" y="23879"/>
                      <a:pt x="27182" y="25827"/>
                    </a:cubicBezTo>
                    <a:lnTo>
                      <a:pt x="27823" y="26212"/>
                    </a:lnTo>
                    <a:lnTo>
                      <a:pt x="28156" y="25622"/>
                    </a:lnTo>
                    <a:lnTo>
                      <a:pt x="27541" y="25238"/>
                    </a:lnTo>
                    <a:cubicBezTo>
                      <a:pt x="24310" y="23263"/>
                      <a:pt x="20771" y="21879"/>
                      <a:pt x="17079" y="21161"/>
                    </a:cubicBezTo>
                    <a:lnTo>
                      <a:pt x="4078" y="19443"/>
                    </a:lnTo>
                    <a:close/>
                    <a:moveTo>
                      <a:pt x="3180" y="21853"/>
                    </a:moveTo>
                    <a:lnTo>
                      <a:pt x="3103" y="22520"/>
                    </a:lnTo>
                    <a:lnTo>
                      <a:pt x="16053" y="24238"/>
                    </a:lnTo>
                    <a:cubicBezTo>
                      <a:pt x="19874" y="24981"/>
                      <a:pt x="24438" y="27058"/>
                      <a:pt x="26284" y="28212"/>
                    </a:cubicBezTo>
                    <a:lnTo>
                      <a:pt x="26925" y="28623"/>
                    </a:lnTo>
                    <a:lnTo>
                      <a:pt x="27284" y="28033"/>
                    </a:lnTo>
                    <a:lnTo>
                      <a:pt x="26643" y="27648"/>
                    </a:lnTo>
                    <a:cubicBezTo>
                      <a:pt x="24720" y="26443"/>
                      <a:pt x="20079" y="24340"/>
                      <a:pt x="16181" y="23571"/>
                    </a:cubicBezTo>
                    <a:lnTo>
                      <a:pt x="3180" y="21853"/>
                    </a:lnTo>
                    <a:close/>
                    <a:moveTo>
                      <a:pt x="2309" y="24263"/>
                    </a:moveTo>
                    <a:lnTo>
                      <a:pt x="2232" y="24930"/>
                    </a:lnTo>
                    <a:lnTo>
                      <a:pt x="15181" y="26648"/>
                    </a:lnTo>
                    <a:cubicBezTo>
                      <a:pt x="18925" y="27392"/>
                      <a:pt x="24515" y="30084"/>
                      <a:pt x="25412" y="30623"/>
                    </a:cubicBezTo>
                    <a:lnTo>
                      <a:pt x="26053" y="31007"/>
                    </a:lnTo>
                    <a:lnTo>
                      <a:pt x="26387" y="30443"/>
                    </a:lnTo>
                    <a:lnTo>
                      <a:pt x="25771" y="30058"/>
                    </a:lnTo>
                    <a:cubicBezTo>
                      <a:pt x="24823" y="29469"/>
                      <a:pt x="19181" y="26751"/>
                      <a:pt x="15309" y="25981"/>
                    </a:cubicBezTo>
                    <a:lnTo>
                      <a:pt x="2309" y="24263"/>
                    </a:lnTo>
                    <a:close/>
                    <a:moveTo>
                      <a:pt x="1257" y="28007"/>
                    </a:moveTo>
                    <a:lnTo>
                      <a:pt x="1180" y="28674"/>
                    </a:lnTo>
                    <a:lnTo>
                      <a:pt x="14130" y="30392"/>
                    </a:lnTo>
                    <a:cubicBezTo>
                      <a:pt x="17745" y="31110"/>
                      <a:pt x="21207" y="32443"/>
                      <a:pt x="24361" y="34392"/>
                    </a:cubicBezTo>
                    <a:lnTo>
                      <a:pt x="24976" y="34777"/>
                    </a:lnTo>
                    <a:lnTo>
                      <a:pt x="25335" y="34187"/>
                    </a:lnTo>
                    <a:lnTo>
                      <a:pt x="24720" y="33802"/>
                    </a:lnTo>
                    <a:cubicBezTo>
                      <a:pt x="21489" y="31828"/>
                      <a:pt x="17950" y="30443"/>
                      <a:pt x="14258" y="29725"/>
                    </a:cubicBezTo>
                    <a:lnTo>
                      <a:pt x="1257" y="28007"/>
                    </a:lnTo>
                    <a:close/>
                    <a:moveTo>
                      <a:pt x="667" y="30520"/>
                    </a:moveTo>
                    <a:lnTo>
                      <a:pt x="591" y="31212"/>
                    </a:lnTo>
                    <a:lnTo>
                      <a:pt x="13566" y="32905"/>
                    </a:lnTo>
                    <a:cubicBezTo>
                      <a:pt x="17155" y="33623"/>
                      <a:pt x="20617" y="34982"/>
                      <a:pt x="23771" y="36905"/>
                    </a:cubicBezTo>
                    <a:lnTo>
                      <a:pt x="24412" y="37290"/>
                    </a:lnTo>
                    <a:lnTo>
                      <a:pt x="24746" y="36726"/>
                    </a:lnTo>
                    <a:lnTo>
                      <a:pt x="24130" y="36315"/>
                    </a:lnTo>
                    <a:cubicBezTo>
                      <a:pt x="20899" y="34341"/>
                      <a:pt x="17361" y="32956"/>
                      <a:pt x="13668" y="32238"/>
                    </a:cubicBezTo>
                    <a:lnTo>
                      <a:pt x="667" y="30520"/>
                    </a:lnTo>
                    <a:close/>
                    <a:moveTo>
                      <a:pt x="103" y="33059"/>
                    </a:moveTo>
                    <a:lnTo>
                      <a:pt x="1" y="33725"/>
                    </a:lnTo>
                    <a:lnTo>
                      <a:pt x="12950" y="35443"/>
                    </a:lnTo>
                    <a:cubicBezTo>
                      <a:pt x="16566" y="36136"/>
                      <a:pt x="20027" y="37495"/>
                      <a:pt x="23181" y="39418"/>
                    </a:cubicBezTo>
                    <a:lnTo>
                      <a:pt x="23797" y="39828"/>
                    </a:lnTo>
                    <a:lnTo>
                      <a:pt x="24156" y="39238"/>
                    </a:lnTo>
                    <a:lnTo>
                      <a:pt x="23515" y="38854"/>
                    </a:lnTo>
                    <a:cubicBezTo>
                      <a:pt x="20310" y="36879"/>
                      <a:pt x="16745" y="35495"/>
                      <a:pt x="13053" y="34777"/>
                    </a:cubicBezTo>
                    <a:lnTo>
                      <a:pt x="103" y="330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299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46"/>
          <p:cNvGrpSpPr/>
          <p:nvPr/>
        </p:nvGrpSpPr>
        <p:grpSpPr>
          <a:xfrm>
            <a:off x="709874" y="1458231"/>
            <a:ext cx="7724239" cy="2958560"/>
            <a:chOff x="807626" y="1311856"/>
            <a:chExt cx="7533638" cy="2511938"/>
          </a:xfrm>
        </p:grpSpPr>
        <p:sp>
          <p:nvSpPr>
            <p:cNvPr id="2020" name="Google Shape;2020;p46"/>
            <p:cNvSpPr/>
            <p:nvPr/>
          </p:nvSpPr>
          <p:spPr>
            <a:xfrm>
              <a:off x="883863" y="138809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807626" y="1311856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6" name="Google Shape;2026;p46"/>
          <p:cNvGrpSpPr/>
          <p:nvPr/>
        </p:nvGrpSpPr>
        <p:grpSpPr>
          <a:xfrm rot="3085484" flipH="1">
            <a:off x="-698785" y="3517871"/>
            <a:ext cx="2816830" cy="2273284"/>
            <a:chOff x="-729163" y="3851975"/>
            <a:chExt cx="2464103" cy="1988620"/>
          </a:xfrm>
        </p:grpSpPr>
        <p:sp>
          <p:nvSpPr>
            <p:cNvPr id="2027" name="Google Shape;2027;p46"/>
            <p:cNvSpPr/>
            <p:nvPr/>
          </p:nvSpPr>
          <p:spPr>
            <a:xfrm rot="363082">
              <a:off x="-642946" y="3967874"/>
              <a:ext cx="2291669" cy="1756822"/>
            </a:xfrm>
            <a:custGeom>
              <a:avLst/>
              <a:gdLst/>
              <a:ahLst/>
              <a:cxnLst/>
              <a:rect l="l" t="t" r="r" b="b"/>
              <a:pathLst>
                <a:path w="73153" h="56080" extrusionOk="0">
                  <a:moveTo>
                    <a:pt x="12829" y="0"/>
                  </a:moveTo>
                  <a:cubicBezTo>
                    <a:pt x="12663" y="0"/>
                    <a:pt x="12517" y="100"/>
                    <a:pt x="12443" y="272"/>
                  </a:cubicBezTo>
                  <a:lnTo>
                    <a:pt x="101" y="32729"/>
                  </a:lnTo>
                  <a:cubicBezTo>
                    <a:pt x="1" y="32929"/>
                    <a:pt x="134" y="33196"/>
                    <a:pt x="334" y="33262"/>
                  </a:cubicBezTo>
                  <a:lnTo>
                    <a:pt x="60143" y="56045"/>
                  </a:lnTo>
                  <a:cubicBezTo>
                    <a:pt x="60198" y="56069"/>
                    <a:pt x="60253" y="56079"/>
                    <a:pt x="60306" y="56079"/>
                  </a:cubicBezTo>
                  <a:cubicBezTo>
                    <a:pt x="60479" y="56079"/>
                    <a:pt x="60634" y="55965"/>
                    <a:pt x="60711" y="55812"/>
                  </a:cubicBezTo>
                  <a:lnTo>
                    <a:pt x="73053" y="23355"/>
                  </a:lnTo>
                  <a:cubicBezTo>
                    <a:pt x="73153" y="23155"/>
                    <a:pt x="73053" y="22888"/>
                    <a:pt x="72819" y="22822"/>
                  </a:cubicBezTo>
                  <a:lnTo>
                    <a:pt x="13010" y="39"/>
                  </a:lnTo>
                  <a:cubicBezTo>
                    <a:pt x="12949" y="13"/>
                    <a:pt x="12888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 rot="363082">
              <a:off x="792956" y="4622556"/>
              <a:ext cx="778540" cy="1132818"/>
            </a:xfrm>
            <a:custGeom>
              <a:avLst/>
              <a:gdLst/>
              <a:ahLst/>
              <a:cxnLst/>
              <a:rect l="l" t="t" r="r" b="b"/>
              <a:pathLst>
                <a:path w="24852" h="36161" extrusionOk="0">
                  <a:moveTo>
                    <a:pt x="11909" y="1"/>
                  </a:moveTo>
                  <a:lnTo>
                    <a:pt x="0" y="31223"/>
                  </a:lnTo>
                  <a:lnTo>
                    <a:pt x="12943" y="36160"/>
                  </a:lnTo>
                  <a:lnTo>
                    <a:pt x="24851" y="4904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 rot="363082">
              <a:off x="289098" y="4363311"/>
              <a:ext cx="1166244" cy="1323976"/>
            </a:xfrm>
            <a:custGeom>
              <a:avLst/>
              <a:gdLst/>
              <a:ahLst/>
              <a:cxnLst/>
              <a:rect l="l" t="t" r="r" b="b"/>
              <a:pathLst>
                <a:path w="37228" h="42263" extrusionOk="0">
                  <a:moveTo>
                    <a:pt x="13388" y="0"/>
                  </a:moveTo>
                  <a:cubicBezTo>
                    <a:pt x="12947" y="0"/>
                    <a:pt x="12544" y="279"/>
                    <a:pt x="12376" y="699"/>
                  </a:cubicBezTo>
                  <a:lnTo>
                    <a:pt x="6272" y="16711"/>
                  </a:lnTo>
                  <a:lnTo>
                    <a:pt x="201" y="32722"/>
                  </a:lnTo>
                  <a:cubicBezTo>
                    <a:pt x="1" y="33189"/>
                    <a:pt x="201" y="33756"/>
                    <a:pt x="668" y="34023"/>
                  </a:cubicBezTo>
                  <a:cubicBezTo>
                    <a:pt x="4271" y="35924"/>
                    <a:pt x="7973" y="37659"/>
                    <a:pt x="11743" y="39160"/>
                  </a:cubicBezTo>
                  <a:cubicBezTo>
                    <a:pt x="17146" y="41262"/>
                    <a:pt x="24952" y="42262"/>
                    <a:pt x="24952" y="42262"/>
                  </a:cubicBezTo>
                  <a:lnTo>
                    <a:pt x="31090" y="26151"/>
                  </a:lnTo>
                  <a:lnTo>
                    <a:pt x="37227" y="10039"/>
                  </a:lnTo>
                  <a:cubicBezTo>
                    <a:pt x="37227" y="10039"/>
                    <a:pt x="30756" y="5636"/>
                    <a:pt x="25319" y="3568"/>
                  </a:cubicBezTo>
                  <a:cubicBezTo>
                    <a:pt x="21483" y="2167"/>
                    <a:pt x="17580" y="999"/>
                    <a:pt x="13644" y="32"/>
                  </a:cubicBezTo>
                  <a:cubicBezTo>
                    <a:pt x="13558" y="11"/>
                    <a:pt x="13472" y="0"/>
                    <a:pt x="133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6"/>
            <p:cNvSpPr/>
            <p:nvPr/>
          </p:nvSpPr>
          <p:spPr>
            <a:xfrm rot="363082">
              <a:off x="1066041" y="4735131"/>
              <a:ext cx="399201" cy="988588"/>
            </a:xfrm>
            <a:custGeom>
              <a:avLst/>
              <a:gdLst/>
              <a:ahLst/>
              <a:cxnLst/>
              <a:rect l="l" t="t" r="r" b="b"/>
              <a:pathLst>
                <a:path w="12743" h="31557" extrusionOk="0">
                  <a:moveTo>
                    <a:pt x="11909" y="1"/>
                  </a:moveTo>
                  <a:lnTo>
                    <a:pt x="0" y="31257"/>
                  </a:lnTo>
                  <a:lnTo>
                    <a:pt x="834" y="31557"/>
                  </a:lnTo>
                  <a:lnTo>
                    <a:pt x="12743" y="334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6"/>
            <p:cNvSpPr/>
            <p:nvPr/>
          </p:nvSpPr>
          <p:spPr>
            <a:xfrm rot="363082">
              <a:off x="1086646" y="4743259"/>
              <a:ext cx="390836" cy="979190"/>
            </a:xfrm>
            <a:custGeom>
              <a:avLst/>
              <a:gdLst/>
              <a:ahLst/>
              <a:cxnLst/>
              <a:rect l="l" t="t" r="r" b="b"/>
              <a:pathLst>
                <a:path w="12476" h="31257" extrusionOk="0">
                  <a:moveTo>
                    <a:pt x="12042" y="1"/>
                  </a:moveTo>
                  <a:lnTo>
                    <a:pt x="0" y="31090"/>
                  </a:lnTo>
                  <a:lnTo>
                    <a:pt x="434" y="31256"/>
                  </a:lnTo>
                  <a:lnTo>
                    <a:pt x="12476" y="167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 rot="363082">
              <a:off x="-564252" y="3933299"/>
              <a:ext cx="778540" cy="1133852"/>
            </a:xfrm>
            <a:custGeom>
              <a:avLst/>
              <a:gdLst/>
              <a:ahLst/>
              <a:cxnLst/>
              <a:rect l="l" t="t" r="r" b="b"/>
              <a:pathLst>
                <a:path w="24852" h="36194" extrusionOk="0">
                  <a:moveTo>
                    <a:pt x="11909" y="1"/>
                  </a:moveTo>
                  <a:lnTo>
                    <a:pt x="0" y="31256"/>
                  </a:lnTo>
                  <a:lnTo>
                    <a:pt x="12943" y="36193"/>
                  </a:lnTo>
                  <a:lnTo>
                    <a:pt x="24851" y="4937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 rot="363082">
              <a:off x="-449612" y="4006479"/>
              <a:ext cx="1166244" cy="1323004"/>
            </a:xfrm>
            <a:custGeom>
              <a:avLst/>
              <a:gdLst/>
              <a:ahLst/>
              <a:cxnLst/>
              <a:rect l="l" t="t" r="r" b="b"/>
              <a:pathLst>
                <a:path w="37228" h="42232" extrusionOk="0">
                  <a:moveTo>
                    <a:pt x="12243" y="0"/>
                  </a:moveTo>
                  <a:lnTo>
                    <a:pt x="6105" y="16112"/>
                  </a:lnTo>
                  <a:lnTo>
                    <a:pt x="1" y="32190"/>
                  </a:lnTo>
                  <a:cubicBezTo>
                    <a:pt x="1" y="32190"/>
                    <a:pt x="6506" y="36593"/>
                    <a:pt x="11909" y="38694"/>
                  </a:cubicBezTo>
                  <a:cubicBezTo>
                    <a:pt x="15745" y="40062"/>
                    <a:pt x="19648" y="41230"/>
                    <a:pt x="23584" y="42197"/>
                  </a:cubicBezTo>
                  <a:cubicBezTo>
                    <a:pt x="23677" y="42220"/>
                    <a:pt x="23769" y="42231"/>
                    <a:pt x="23859" y="42231"/>
                  </a:cubicBezTo>
                  <a:cubicBezTo>
                    <a:pt x="24293" y="42231"/>
                    <a:pt x="24686" y="41977"/>
                    <a:pt x="24852" y="41563"/>
                  </a:cubicBezTo>
                  <a:lnTo>
                    <a:pt x="30923" y="25552"/>
                  </a:lnTo>
                  <a:lnTo>
                    <a:pt x="37027" y="9540"/>
                  </a:lnTo>
                  <a:cubicBezTo>
                    <a:pt x="37227" y="9040"/>
                    <a:pt x="37027" y="8473"/>
                    <a:pt x="36560" y="8239"/>
                  </a:cubicBezTo>
                  <a:cubicBezTo>
                    <a:pt x="32958" y="6305"/>
                    <a:pt x="29255" y="4603"/>
                    <a:pt x="25486" y="3069"/>
                  </a:cubicBezTo>
                  <a:cubicBezTo>
                    <a:pt x="20049" y="1001"/>
                    <a:pt x="12243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 rot="363082">
              <a:off x="-458078" y="3966041"/>
              <a:ext cx="400266" cy="988588"/>
            </a:xfrm>
            <a:custGeom>
              <a:avLst/>
              <a:gdLst/>
              <a:ahLst/>
              <a:cxnLst/>
              <a:rect l="l" t="t" r="r" b="b"/>
              <a:pathLst>
                <a:path w="12777" h="31557" extrusionOk="0">
                  <a:moveTo>
                    <a:pt x="11909" y="0"/>
                  </a:moveTo>
                  <a:lnTo>
                    <a:pt x="1" y="31223"/>
                  </a:lnTo>
                  <a:lnTo>
                    <a:pt x="868" y="31556"/>
                  </a:lnTo>
                  <a:lnTo>
                    <a:pt x="12777" y="300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 rot="363082">
              <a:off x="-486520" y="3948733"/>
              <a:ext cx="386701" cy="983356"/>
            </a:xfrm>
            <a:custGeom>
              <a:avLst/>
              <a:gdLst/>
              <a:ahLst/>
              <a:cxnLst/>
              <a:rect l="l" t="t" r="r" b="b"/>
              <a:pathLst>
                <a:path w="12344" h="31390" extrusionOk="0">
                  <a:moveTo>
                    <a:pt x="11909" y="0"/>
                  </a:moveTo>
                  <a:lnTo>
                    <a:pt x="1" y="31223"/>
                  </a:lnTo>
                  <a:lnTo>
                    <a:pt x="435" y="31389"/>
                  </a:lnTo>
                  <a:lnTo>
                    <a:pt x="12343" y="167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 rot="363082">
              <a:off x="-536791" y="3924334"/>
              <a:ext cx="403367" cy="990687"/>
            </a:xfrm>
            <a:custGeom>
              <a:avLst/>
              <a:gdLst/>
              <a:ahLst/>
              <a:cxnLst/>
              <a:rect l="l" t="t" r="r" b="b"/>
              <a:pathLst>
                <a:path w="12876" h="31624" extrusionOk="0">
                  <a:moveTo>
                    <a:pt x="11909" y="0"/>
                  </a:moveTo>
                  <a:lnTo>
                    <a:pt x="0" y="31223"/>
                  </a:lnTo>
                  <a:lnTo>
                    <a:pt x="967" y="31623"/>
                  </a:lnTo>
                  <a:lnTo>
                    <a:pt x="12876" y="367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 rot="363082">
              <a:off x="633267" y="4549023"/>
              <a:ext cx="365775" cy="364741"/>
            </a:xfrm>
            <a:custGeom>
              <a:avLst/>
              <a:gdLst/>
              <a:ahLst/>
              <a:cxnLst/>
              <a:rect l="l" t="t" r="r" b="b"/>
              <a:pathLst>
                <a:path w="11676" h="11643" fill="none" extrusionOk="0">
                  <a:moveTo>
                    <a:pt x="3237" y="1"/>
                  </a:moveTo>
                  <a:lnTo>
                    <a:pt x="11676" y="3203"/>
                  </a:lnTo>
                  <a:lnTo>
                    <a:pt x="8440" y="11643"/>
                  </a:lnTo>
                  <a:lnTo>
                    <a:pt x="1" y="8407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 rot="363082">
              <a:off x="-56388" y="4232909"/>
              <a:ext cx="499541" cy="423260"/>
            </a:xfrm>
            <a:custGeom>
              <a:avLst/>
              <a:gdLst/>
              <a:ahLst/>
              <a:cxnLst/>
              <a:rect l="l" t="t" r="r" b="b"/>
              <a:pathLst>
                <a:path w="15946" h="13511" fill="none" extrusionOk="0">
                  <a:moveTo>
                    <a:pt x="3303" y="1"/>
                  </a:moveTo>
                  <a:lnTo>
                    <a:pt x="15945" y="4804"/>
                  </a:lnTo>
                  <a:moveTo>
                    <a:pt x="2769" y="1435"/>
                  </a:moveTo>
                  <a:lnTo>
                    <a:pt x="15378" y="6272"/>
                  </a:lnTo>
                  <a:moveTo>
                    <a:pt x="2202" y="2903"/>
                  </a:moveTo>
                  <a:lnTo>
                    <a:pt x="14845" y="7740"/>
                  </a:lnTo>
                  <a:moveTo>
                    <a:pt x="14277" y="9174"/>
                  </a:moveTo>
                  <a:lnTo>
                    <a:pt x="1635" y="4337"/>
                  </a:lnTo>
                  <a:moveTo>
                    <a:pt x="1101" y="5805"/>
                  </a:moveTo>
                  <a:lnTo>
                    <a:pt x="13710" y="10608"/>
                  </a:lnTo>
                  <a:moveTo>
                    <a:pt x="534" y="7239"/>
                  </a:moveTo>
                  <a:lnTo>
                    <a:pt x="13177" y="12076"/>
                  </a:lnTo>
                  <a:moveTo>
                    <a:pt x="1" y="8707"/>
                  </a:moveTo>
                  <a:lnTo>
                    <a:pt x="12643" y="1351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 rot="363082">
              <a:off x="940056" y="4735937"/>
              <a:ext cx="406531" cy="311454"/>
            </a:xfrm>
            <a:custGeom>
              <a:avLst/>
              <a:gdLst/>
              <a:ahLst/>
              <a:cxnLst/>
              <a:rect l="l" t="t" r="r" b="b"/>
              <a:pathLst>
                <a:path w="12977" h="9942" fill="none" extrusionOk="0">
                  <a:moveTo>
                    <a:pt x="12977" y="3903"/>
                  </a:moveTo>
                  <a:lnTo>
                    <a:pt x="2670" y="1"/>
                  </a:lnTo>
                  <a:moveTo>
                    <a:pt x="2002" y="1769"/>
                  </a:moveTo>
                  <a:lnTo>
                    <a:pt x="12276" y="5671"/>
                  </a:lnTo>
                  <a:moveTo>
                    <a:pt x="1335" y="3503"/>
                  </a:moveTo>
                  <a:lnTo>
                    <a:pt x="11609" y="7439"/>
                  </a:lnTo>
                  <a:moveTo>
                    <a:pt x="668" y="5271"/>
                  </a:moveTo>
                  <a:lnTo>
                    <a:pt x="10942" y="9174"/>
                  </a:lnTo>
                  <a:moveTo>
                    <a:pt x="7706" y="9941"/>
                  </a:moveTo>
                  <a:lnTo>
                    <a:pt x="1" y="700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 rot="363082">
              <a:off x="407066" y="4979342"/>
              <a:ext cx="760778" cy="501609"/>
            </a:xfrm>
            <a:custGeom>
              <a:avLst/>
              <a:gdLst/>
              <a:ahLst/>
              <a:cxnLst/>
              <a:rect l="l" t="t" r="r" b="b"/>
              <a:pathLst>
                <a:path w="24285" h="16012" fill="none" extrusionOk="0">
                  <a:moveTo>
                    <a:pt x="24285" y="6772"/>
                  </a:moveTo>
                  <a:lnTo>
                    <a:pt x="6472" y="0"/>
                  </a:lnTo>
                  <a:moveTo>
                    <a:pt x="3136" y="1067"/>
                  </a:moveTo>
                  <a:lnTo>
                    <a:pt x="23517" y="8806"/>
                  </a:lnTo>
                  <a:moveTo>
                    <a:pt x="2336" y="3069"/>
                  </a:moveTo>
                  <a:lnTo>
                    <a:pt x="22717" y="10841"/>
                  </a:lnTo>
                  <a:moveTo>
                    <a:pt x="1568" y="5137"/>
                  </a:moveTo>
                  <a:lnTo>
                    <a:pt x="21950" y="12909"/>
                  </a:lnTo>
                  <a:moveTo>
                    <a:pt x="801" y="7172"/>
                  </a:moveTo>
                  <a:lnTo>
                    <a:pt x="21182" y="14944"/>
                  </a:lnTo>
                  <a:moveTo>
                    <a:pt x="1" y="9240"/>
                  </a:moveTo>
                  <a:lnTo>
                    <a:pt x="17847" y="1601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4200" y="1912125"/>
            <a:ext cx="6807300" cy="20508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Magang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dilaksanakan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tanggal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1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Juli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2024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sampai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31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Desember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2024.</a:t>
            </a:r>
          </a:p>
          <a:p>
            <a:pPr marL="139700" indent="0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970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Jam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selama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pelaksanaan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magang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Wahid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hari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Senin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Jumat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Jam 08.30 s/d 15.30 WIB. </a:t>
            </a:r>
          </a:p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8" name="Google Shape;2608;p67"/>
          <p:cNvGrpSpPr/>
          <p:nvPr/>
        </p:nvGrpSpPr>
        <p:grpSpPr>
          <a:xfrm>
            <a:off x="1753802" y="2795624"/>
            <a:ext cx="2596536" cy="1882519"/>
            <a:chOff x="1453903" y="1500600"/>
            <a:chExt cx="6364058" cy="2853598"/>
          </a:xfrm>
        </p:grpSpPr>
        <p:sp>
          <p:nvSpPr>
            <p:cNvPr id="2609" name="Google Shape;2609;p67"/>
            <p:cNvSpPr/>
            <p:nvPr/>
          </p:nvSpPr>
          <p:spPr>
            <a:xfrm>
              <a:off x="1640661" y="1616098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10" name="Google Shape;2610;p67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611" name="Google Shape;2611;p67"/>
          <p:cNvGrpSpPr/>
          <p:nvPr/>
        </p:nvGrpSpPr>
        <p:grpSpPr>
          <a:xfrm>
            <a:off x="5064052" y="2795624"/>
            <a:ext cx="2596536" cy="1882519"/>
            <a:chOff x="1453903" y="1500600"/>
            <a:chExt cx="6364058" cy="2853598"/>
          </a:xfrm>
        </p:grpSpPr>
        <p:sp>
          <p:nvSpPr>
            <p:cNvPr id="2612" name="Google Shape;2612;p67"/>
            <p:cNvSpPr/>
            <p:nvPr/>
          </p:nvSpPr>
          <p:spPr>
            <a:xfrm>
              <a:off x="1640661" y="1616098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13" name="Google Shape;2613;p67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614" name="Google Shape;2614;p67"/>
          <p:cNvGrpSpPr/>
          <p:nvPr/>
        </p:nvGrpSpPr>
        <p:grpSpPr>
          <a:xfrm>
            <a:off x="5064052" y="628642"/>
            <a:ext cx="2596536" cy="1882544"/>
            <a:chOff x="1453903" y="1500600"/>
            <a:chExt cx="6364058" cy="2853636"/>
          </a:xfrm>
        </p:grpSpPr>
        <p:sp>
          <p:nvSpPr>
            <p:cNvPr id="2615" name="Google Shape;2615;p67"/>
            <p:cNvSpPr/>
            <p:nvPr/>
          </p:nvSpPr>
          <p:spPr>
            <a:xfrm>
              <a:off x="1640661" y="1616136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16" name="Google Shape;2616;p67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617" name="Google Shape;2617;p67"/>
          <p:cNvSpPr txBox="1">
            <a:spLocks noGrp="1"/>
          </p:cNvSpPr>
          <p:nvPr>
            <p:ph type="title"/>
          </p:nvPr>
        </p:nvSpPr>
        <p:spPr>
          <a:xfrm>
            <a:off x="220435" y="1249900"/>
            <a:ext cx="4563835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latin typeface="Amasis MT Pro Black" panose="02040A040500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Schedule </a:t>
            </a:r>
            <a:r>
              <a:rPr lang="en-US" sz="2400" dirty="0" err="1">
                <a:latin typeface="Amasis MT Pro Black" panose="02040A040500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pelaksanaan</a:t>
            </a:r>
            <a:r>
              <a:rPr lang="en-US" sz="2400" dirty="0">
                <a:latin typeface="Amasis MT Pro Black" panose="02040A040500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Project Bagian </a:t>
            </a:r>
            <a:r>
              <a:rPr lang="en-US" sz="2400" dirty="0" err="1">
                <a:latin typeface="Amasis MT Pro Black" panose="02040A040500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Perencanaan</a:t>
            </a:r>
            <a:r>
              <a:rPr lang="en-US" sz="2400" dirty="0">
                <a:latin typeface="Amasis MT Pro Black" panose="02040A040500050203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di Universitas Wahid Hasyim</a:t>
            </a:r>
            <a:endParaRPr sz="2400" dirty="0">
              <a:latin typeface="Amasis MT Pro Black" panose="02040A040500050203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618" name="Google Shape;2618;p6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accent4"/>
                </a:solidFill>
              </a:rPr>
              <a:t>SEPTEMBER 2024</a:t>
            </a:r>
          </a:p>
        </p:txBody>
      </p:sp>
      <p:sp>
        <p:nvSpPr>
          <p:cNvPr id="2619" name="Google Shape;2619;p67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Pengisian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Si-CAKEP dan Si-CANTIK</a:t>
            </a:r>
          </a:p>
        </p:txBody>
      </p:sp>
      <p:sp>
        <p:nvSpPr>
          <p:cNvPr id="2620" name="Google Shape;2620;p67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JULI 2024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21" name="Google Shape;2621;p67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Rapat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Pembuatan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Pagu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Anggaran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22" name="Google Shape;2622;p67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AGUSTUS 2024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23" name="Google Shape;2623;p67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Penetapan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Pagu</a:t>
            </a:r>
            <a:r>
              <a:rPr lang="en-ID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2025</a:t>
            </a: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24" name="Google Shape;2624;p67"/>
          <p:cNvSpPr/>
          <p:nvPr/>
        </p:nvSpPr>
        <p:spPr>
          <a:xfrm>
            <a:off x="7242200" y="456224"/>
            <a:ext cx="504900" cy="504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>
                <a:latin typeface="Josefin Sans"/>
                <a:ea typeface="Josefin Sans"/>
                <a:cs typeface="Josefin Sans"/>
                <a:sym typeface="Josefin Sans"/>
              </a:rPr>
              <a:t>1</a:t>
            </a:r>
            <a:endParaRPr sz="2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25" name="Google Shape;2625;p67"/>
          <p:cNvSpPr/>
          <p:nvPr/>
        </p:nvSpPr>
        <p:spPr>
          <a:xfrm>
            <a:off x="7242200" y="2611114"/>
            <a:ext cx="504900" cy="504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>
                <a:latin typeface="Josefin Sans"/>
                <a:ea typeface="Josefin Sans"/>
                <a:cs typeface="Josefin Sans"/>
                <a:sym typeface="Josefin Sans"/>
              </a:rPr>
              <a:t>2</a:t>
            </a:r>
            <a:endParaRPr sz="2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26" name="Google Shape;2626;p67"/>
          <p:cNvSpPr/>
          <p:nvPr/>
        </p:nvSpPr>
        <p:spPr>
          <a:xfrm>
            <a:off x="3931900" y="2611114"/>
            <a:ext cx="504900" cy="504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>
                <a:latin typeface="Josefin Sans"/>
                <a:ea typeface="Josefin Sans"/>
                <a:cs typeface="Josefin Sans"/>
                <a:sym typeface="Josefin Sans"/>
              </a:rPr>
              <a:t>3</a:t>
            </a:r>
            <a:endParaRPr sz="2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  <p:extLst>
      <p:ext uri="{BB962C8B-B14F-4D97-AF65-F5344CB8AC3E}">
        <p14:creationId xmlns:p14="http://schemas.microsoft.com/office/powerpoint/2010/main" val="325489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1" name="Google Shape;2631;p68"/>
          <p:cNvGrpSpPr/>
          <p:nvPr/>
        </p:nvGrpSpPr>
        <p:grpSpPr>
          <a:xfrm flipH="1">
            <a:off x="4676908" y="2795624"/>
            <a:ext cx="2596536" cy="1882519"/>
            <a:chOff x="1453903" y="1500600"/>
            <a:chExt cx="6364058" cy="2853598"/>
          </a:xfrm>
        </p:grpSpPr>
        <p:sp>
          <p:nvSpPr>
            <p:cNvPr id="2632" name="Google Shape;2632;p68"/>
            <p:cNvSpPr/>
            <p:nvPr/>
          </p:nvSpPr>
          <p:spPr>
            <a:xfrm>
              <a:off x="1640661" y="1616098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3" name="Google Shape;2633;p68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634" name="Google Shape;2634;p68"/>
          <p:cNvGrpSpPr/>
          <p:nvPr/>
        </p:nvGrpSpPr>
        <p:grpSpPr>
          <a:xfrm flipH="1">
            <a:off x="1318128" y="2795624"/>
            <a:ext cx="2596548" cy="1880224"/>
            <a:chOff x="1453903" y="1500600"/>
            <a:chExt cx="6364089" cy="2850120"/>
          </a:xfrm>
        </p:grpSpPr>
        <p:sp>
          <p:nvSpPr>
            <p:cNvPr id="2635" name="Google Shape;2635;p68"/>
            <p:cNvSpPr/>
            <p:nvPr/>
          </p:nvSpPr>
          <p:spPr>
            <a:xfrm>
              <a:off x="1640692" y="161262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6" name="Google Shape;2636;p68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637" name="Google Shape;2637;p68"/>
          <p:cNvGrpSpPr/>
          <p:nvPr/>
        </p:nvGrpSpPr>
        <p:grpSpPr>
          <a:xfrm flipH="1">
            <a:off x="1318128" y="628642"/>
            <a:ext cx="2596548" cy="1885369"/>
            <a:chOff x="1453903" y="1500600"/>
            <a:chExt cx="6364089" cy="2857918"/>
          </a:xfrm>
        </p:grpSpPr>
        <p:sp>
          <p:nvSpPr>
            <p:cNvPr id="2638" name="Google Shape;2638;p68"/>
            <p:cNvSpPr/>
            <p:nvPr/>
          </p:nvSpPr>
          <p:spPr>
            <a:xfrm>
              <a:off x="1640692" y="1620418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39" name="Google Shape;2639;p68"/>
            <p:cNvSpPr/>
            <p:nvPr/>
          </p:nvSpPr>
          <p:spPr>
            <a:xfrm>
              <a:off x="1453903" y="15006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640" name="Google Shape;2640;p68"/>
          <p:cNvSpPr/>
          <p:nvPr/>
        </p:nvSpPr>
        <p:spPr>
          <a:xfrm flipH="1">
            <a:off x="1231628" y="456224"/>
            <a:ext cx="504900" cy="5049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>
                <a:latin typeface="Josefin Sans"/>
                <a:ea typeface="Josefin Sans"/>
                <a:cs typeface="Josefin Sans"/>
                <a:sym typeface="Josefin Sans"/>
              </a:rPr>
              <a:t>4</a:t>
            </a:r>
            <a:endParaRPr sz="2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41" name="Google Shape;2641;p68"/>
          <p:cNvSpPr/>
          <p:nvPr/>
        </p:nvSpPr>
        <p:spPr>
          <a:xfrm flipH="1">
            <a:off x="1231628" y="2611114"/>
            <a:ext cx="504900" cy="5049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>
                <a:latin typeface="Josefin Sans"/>
                <a:ea typeface="Josefin Sans"/>
                <a:cs typeface="Josefin Sans"/>
                <a:sym typeface="Josefin Sans"/>
              </a:rPr>
              <a:t>5</a:t>
            </a:r>
            <a:endParaRPr sz="2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42" name="Google Shape;2642;p68"/>
          <p:cNvSpPr/>
          <p:nvPr/>
        </p:nvSpPr>
        <p:spPr>
          <a:xfrm flipH="1">
            <a:off x="4554204" y="2611114"/>
            <a:ext cx="504900" cy="5049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>
                <a:latin typeface="Josefin Sans"/>
                <a:ea typeface="Josefin Sans"/>
                <a:cs typeface="Josefin Sans"/>
                <a:sym typeface="Josefin Sans"/>
              </a:rPr>
              <a:t>6</a:t>
            </a:r>
            <a:endParaRPr sz="2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43" name="Google Shape;2643;p68"/>
          <p:cNvSpPr txBox="1">
            <a:spLocks noGrp="1"/>
          </p:cNvSpPr>
          <p:nvPr>
            <p:ph type="title"/>
          </p:nvPr>
        </p:nvSpPr>
        <p:spPr>
          <a:xfrm flipH="1">
            <a:off x="4512451" y="1249900"/>
            <a:ext cx="3741642" cy="9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Amasis MT Pro Black" panose="02040A04050005020304" pitchFamily="18" charset="0"/>
              </a:rPr>
              <a:t>Schedule </a:t>
            </a:r>
            <a:r>
              <a:rPr lang="en-US" sz="1800" dirty="0" err="1">
                <a:latin typeface="Amasis MT Pro Black" panose="02040A04050005020304" pitchFamily="18" charset="0"/>
              </a:rPr>
              <a:t>pelaksanaan</a:t>
            </a:r>
            <a:r>
              <a:rPr lang="en-US" sz="1800" dirty="0">
                <a:latin typeface="Amasis MT Pro Black" panose="02040A04050005020304" pitchFamily="18" charset="0"/>
              </a:rPr>
              <a:t> Project Bagian </a:t>
            </a:r>
            <a:r>
              <a:rPr lang="en-US" sz="1800" dirty="0" err="1">
                <a:latin typeface="Amasis MT Pro Black" panose="02040A04050005020304" pitchFamily="18" charset="0"/>
              </a:rPr>
              <a:t>Perencanaan</a:t>
            </a:r>
            <a:r>
              <a:rPr lang="en-US" sz="1800" dirty="0">
                <a:latin typeface="Amasis MT Pro Black" panose="02040A04050005020304" pitchFamily="18" charset="0"/>
              </a:rPr>
              <a:t> di Universitas Wahid Hasyim</a:t>
            </a:r>
            <a:endParaRPr sz="1800" dirty="0">
              <a:latin typeface="Amasis MT Pro Black" panose="02040A04050005020304" pitchFamily="18" charset="0"/>
            </a:endParaRPr>
          </a:p>
        </p:txBody>
      </p:sp>
      <p:sp>
        <p:nvSpPr>
          <p:cNvPr id="2644" name="Google Shape;2644;p6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DESEMBER 2024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45" name="Google Shape;2645;p6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Rapat Kerja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46" name="Google Shape;2646;p68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OKTOBER 2024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47" name="Google Shape;2647;p68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Rekonsiliasi</a:t>
            </a:r>
            <a:r>
              <a:rPr lang="en-ID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bersama</a:t>
            </a:r>
            <a:r>
              <a:rPr lang="en-ID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Unit &amp; </a:t>
            </a:r>
            <a:r>
              <a:rPr lang="en-ID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Fakultas</a:t>
            </a:r>
            <a:endParaRPr lang="en-ID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48" name="Google Shape;2648;p68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NOVEMBER 2024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649" name="Google Shape;2649;p68"/>
          <p:cNvSpPr txBox="1">
            <a:spLocks noGrp="1"/>
          </p:cNvSpPr>
          <p:nvPr>
            <p:ph type="subTitle" idx="6"/>
          </p:nvPr>
        </p:nvSpPr>
        <p:spPr>
          <a:xfrm flipH="1">
            <a:off x="1526875" y="3613749"/>
            <a:ext cx="2193000" cy="7658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D" sz="1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Penyelarasan</a:t>
            </a:r>
            <a:r>
              <a:rPr lang="en-ID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Renstra</a:t>
            </a:r>
            <a:r>
              <a:rPr lang="en-ID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dengan</a:t>
            </a:r>
            <a:r>
              <a:rPr lang="en-ID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Anggaran</a:t>
            </a:r>
            <a:r>
              <a:rPr lang="en-ID" sz="1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 </a:t>
            </a:r>
            <a:r>
              <a:rPr lang="en-ID" sz="18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  <a:sym typeface="Arial"/>
              </a:rPr>
              <a:t>kegiatan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6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8"/>
          <p:cNvSpPr/>
          <p:nvPr/>
        </p:nvSpPr>
        <p:spPr>
          <a:xfrm>
            <a:off x="2063100" y="893438"/>
            <a:ext cx="50178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67" name="Google Shape;2067;p48"/>
          <p:cNvGrpSpPr/>
          <p:nvPr/>
        </p:nvGrpSpPr>
        <p:grpSpPr>
          <a:xfrm>
            <a:off x="1445300" y="1696466"/>
            <a:ext cx="6506898" cy="2875534"/>
            <a:chOff x="1453903" y="1500600"/>
            <a:chExt cx="6253425" cy="2814300"/>
          </a:xfrm>
        </p:grpSpPr>
        <p:sp>
          <p:nvSpPr>
            <p:cNvPr id="2068" name="Google Shape;2068;p48"/>
            <p:cNvSpPr/>
            <p:nvPr/>
          </p:nvSpPr>
          <p:spPr>
            <a:xfrm>
              <a:off x="1530028" y="15768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453903" y="1500600"/>
              <a:ext cx="6177156" cy="2738065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70" name="Google Shape;2070;p48"/>
          <p:cNvSpPr txBox="1">
            <a:spLocks noGrp="1"/>
          </p:cNvSpPr>
          <p:nvPr>
            <p:ph type="body" idx="1"/>
          </p:nvPr>
        </p:nvSpPr>
        <p:spPr>
          <a:xfrm>
            <a:off x="1734812" y="2194712"/>
            <a:ext cx="5848513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Sosialisasi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Simulasi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Pengisian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Capaian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Perguruan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Tinggi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(SI-CAKEP) </a:t>
            </a:r>
          </a:p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gambaran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kepada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peserta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tentang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Capaian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Perguruan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Tinggi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(SI-CAKEP),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tentang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pengisian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capaian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berjalan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2024)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serta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pengisian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target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datang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2025)</a:t>
            </a:r>
          </a:p>
          <a:p>
            <a:pPr marL="139700" indent="0">
              <a:buNone/>
            </a:pP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Capaian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Perguruan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Tinggi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(SI-CAKEP)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memberikan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gambaran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cara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pengisian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 :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Unit dan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mengisi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capaian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2024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Unit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mengisi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target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2025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berdasarkan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renstra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Jika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unit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mengisi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target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Setelah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unit dan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mengisi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target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maka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bisa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mendownload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perjanjian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unit yang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dasar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pembiayaan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rencana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2025.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Clr>
                <a:srgbClr val="273D40"/>
              </a:buClr>
              <a:buSzPts val="600"/>
            </a:pPr>
            <a:endParaRPr dirty="0"/>
          </a:p>
        </p:txBody>
      </p:sp>
      <p:sp>
        <p:nvSpPr>
          <p:cNvPr id="2071" name="Google Shape;20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PELAKSANAAN PROJECT PROFESI</a:t>
            </a:r>
            <a:endParaRPr sz="2000" dirty="0"/>
          </a:p>
        </p:txBody>
      </p:sp>
      <p:grpSp>
        <p:nvGrpSpPr>
          <p:cNvPr id="2072" name="Google Shape;2072;p48"/>
          <p:cNvGrpSpPr/>
          <p:nvPr/>
        </p:nvGrpSpPr>
        <p:grpSpPr>
          <a:xfrm rot="-561541" flipH="1">
            <a:off x="7406550" y="3684935"/>
            <a:ext cx="2356254" cy="1848866"/>
            <a:chOff x="-2415600" y="2986400"/>
            <a:chExt cx="1943075" cy="1524659"/>
          </a:xfrm>
        </p:grpSpPr>
        <p:sp>
          <p:nvSpPr>
            <p:cNvPr id="2073" name="Google Shape;2073;p48"/>
            <p:cNvSpPr/>
            <p:nvPr/>
          </p:nvSpPr>
          <p:spPr>
            <a:xfrm>
              <a:off x="-2415600" y="2986400"/>
              <a:ext cx="1117375" cy="1251275"/>
            </a:xfrm>
            <a:custGeom>
              <a:avLst/>
              <a:gdLst/>
              <a:ahLst/>
              <a:cxnLst/>
              <a:rect l="l" t="t" r="r" b="b"/>
              <a:pathLst>
                <a:path w="44695" h="50051" extrusionOk="0">
                  <a:moveTo>
                    <a:pt x="11387" y="1"/>
                  </a:moveTo>
                  <a:cubicBezTo>
                    <a:pt x="10743" y="1"/>
                    <a:pt x="10152" y="449"/>
                    <a:pt x="10001" y="1099"/>
                  </a:cubicBezTo>
                  <a:lnTo>
                    <a:pt x="180" y="41127"/>
                  </a:lnTo>
                  <a:cubicBezTo>
                    <a:pt x="0" y="41896"/>
                    <a:pt x="462" y="42665"/>
                    <a:pt x="1257" y="42871"/>
                  </a:cubicBezTo>
                  <a:lnTo>
                    <a:pt x="33617" y="50051"/>
                  </a:lnTo>
                  <a:lnTo>
                    <a:pt x="44695" y="8433"/>
                  </a:lnTo>
                  <a:lnTo>
                    <a:pt x="11744" y="48"/>
                  </a:lnTo>
                  <a:cubicBezTo>
                    <a:pt x="11625" y="16"/>
                    <a:pt x="11505" y="1"/>
                    <a:pt x="1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-1586075" y="3188225"/>
              <a:ext cx="1113550" cy="1279575"/>
            </a:xfrm>
            <a:custGeom>
              <a:avLst/>
              <a:gdLst/>
              <a:ahLst/>
              <a:cxnLst/>
              <a:rect l="l" t="t" r="r" b="b"/>
              <a:pathLst>
                <a:path w="44542" h="51183" extrusionOk="0">
                  <a:moveTo>
                    <a:pt x="10411" y="1"/>
                  </a:moveTo>
                  <a:lnTo>
                    <a:pt x="0" y="41772"/>
                  </a:lnTo>
                  <a:lnTo>
                    <a:pt x="31797" y="51132"/>
                  </a:lnTo>
                  <a:cubicBezTo>
                    <a:pt x="31925" y="51166"/>
                    <a:pt x="32054" y="51182"/>
                    <a:pt x="32181" y="51182"/>
                  </a:cubicBezTo>
                  <a:cubicBezTo>
                    <a:pt x="32815" y="51182"/>
                    <a:pt x="33395" y="50773"/>
                    <a:pt x="33566" y="50132"/>
                  </a:cubicBezTo>
                  <a:lnTo>
                    <a:pt x="44336" y="10360"/>
                  </a:lnTo>
                  <a:cubicBezTo>
                    <a:pt x="44541" y="9591"/>
                    <a:pt x="44080" y="8796"/>
                    <a:pt x="43310" y="8591"/>
                  </a:cubicBezTo>
                  <a:lnTo>
                    <a:pt x="10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-2402775" y="2994000"/>
              <a:ext cx="1133400" cy="1217400"/>
            </a:xfrm>
            <a:custGeom>
              <a:avLst/>
              <a:gdLst/>
              <a:ahLst/>
              <a:cxnLst/>
              <a:rect l="l" t="t" r="r" b="b"/>
              <a:pathLst>
                <a:path w="45336" h="48696" extrusionOk="0">
                  <a:moveTo>
                    <a:pt x="12283" y="0"/>
                  </a:moveTo>
                  <a:lnTo>
                    <a:pt x="0" y="41900"/>
                  </a:lnTo>
                  <a:lnTo>
                    <a:pt x="19104" y="42131"/>
                  </a:lnTo>
                  <a:cubicBezTo>
                    <a:pt x="23976" y="42823"/>
                    <a:pt x="28540" y="44874"/>
                    <a:pt x="32309" y="48054"/>
                  </a:cubicBezTo>
                  <a:lnTo>
                    <a:pt x="33053" y="48695"/>
                  </a:lnTo>
                  <a:lnTo>
                    <a:pt x="45336" y="6770"/>
                  </a:lnTo>
                  <a:lnTo>
                    <a:pt x="44567" y="6129"/>
                  </a:lnTo>
                  <a:cubicBezTo>
                    <a:pt x="40797" y="2975"/>
                    <a:pt x="36233" y="923"/>
                    <a:pt x="31361" y="231"/>
                  </a:cubicBezTo>
                  <a:lnTo>
                    <a:pt x="12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2351263" y="3014809"/>
              <a:ext cx="1085975" cy="1231500"/>
            </a:xfrm>
            <a:custGeom>
              <a:avLst/>
              <a:gdLst/>
              <a:ahLst/>
              <a:cxnLst/>
              <a:rect l="l" t="t" r="r" b="b"/>
              <a:pathLst>
                <a:path w="43439" h="49260" extrusionOk="0">
                  <a:moveTo>
                    <a:pt x="12258" y="0"/>
                  </a:moveTo>
                  <a:lnTo>
                    <a:pt x="1" y="41925"/>
                  </a:lnTo>
                  <a:lnTo>
                    <a:pt x="17207" y="42695"/>
                  </a:lnTo>
                  <a:cubicBezTo>
                    <a:pt x="22079" y="43387"/>
                    <a:pt x="26643" y="45438"/>
                    <a:pt x="30412" y="48618"/>
                  </a:cubicBezTo>
                  <a:lnTo>
                    <a:pt x="31156" y="49259"/>
                  </a:lnTo>
                  <a:lnTo>
                    <a:pt x="43439" y="7334"/>
                  </a:lnTo>
                  <a:lnTo>
                    <a:pt x="42670" y="6693"/>
                  </a:lnTo>
                  <a:cubicBezTo>
                    <a:pt x="38900" y="3539"/>
                    <a:pt x="34336" y="1487"/>
                    <a:pt x="29464" y="769"/>
                  </a:cubicBezTo>
                  <a:lnTo>
                    <a:pt x="122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1573663" y="3188659"/>
              <a:ext cx="1070600" cy="1322400"/>
            </a:xfrm>
            <a:custGeom>
              <a:avLst/>
              <a:gdLst/>
              <a:ahLst/>
              <a:cxnLst/>
              <a:rect l="l" t="t" r="r" b="b"/>
              <a:pathLst>
                <a:path w="42824" h="52896" extrusionOk="0">
                  <a:moveTo>
                    <a:pt x="17135" y="1"/>
                  </a:moveTo>
                  <a:cubicBezTo>
                    <a:pt x="15803" y="1"/>
                    <a:pt x="14490" y="86"/>
                    <a:pt x="13232" y="252"/>
                  </a:cubicBezTo>
                  <a:lnTo>
                    <a:pt x="12258" y="380"/>
                  </a:lnTo>
                  <a:lnTo>
                    <a:pt x="1" y="42280"/>
                  </a:lnTo>
                  <a:lnTo>
                    <a:pt x="975" y="42151"/>
                  </a:lnTo>
                  <a:cubicBezTo>
                    <a:pt x="2113" y="42002"/>
                    <a:pt x="3255" y="41927"/>
                    <a:pt x="4394" y="41927"/>
                  </a:cubicBezTo>
                  <a:cubicBezTo>
                    <a:pt x="8133" y="41927"/>
                    <a:pt x="11844" y="42727"/>
                    <a:pt x="15284" y="44280"/>
                  </a:cubicBezTo>
                  <a:lnTo>
                    <a:pt x="30208" y="52895"/>
                  </a:lnTo>
                  <a:lnTo>
                    <a:pt x="42824" y="9124"/>
                  </a:lnTo>
                  <a:lnTo>
                    <a:pt x="28284" y="2226"/>
                  </a:lnTo>
                  <a:cubicBezTo>
                    <a:pt x="24955" y="704"/>
                    <a:pt x="20963" y="1"/>
                    <a:pt x="17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078" name="Google Shape;2078;p48"/>
            <p:cNvGrpSpPr/>
            <p:nvPr/>
          </p:nvGrpSpPr>
          <p:grpSpPr>
            <a:xfrm>
              <a:off x="-2218800" y="3088875"/>
              <a:ext cx="1598825" cy="1190475"/>
              <a:chOff x="-2218800" y="3088875"/>
              <a:chExt cx="1598825" cy="1190475"/>
            </a:xfrm>
          </p:grpSpPr>
          <p:sp>
            <p:nvSpPr>
              <p:cNvPr id="2079" name="Google Shape;2079;p48"/>
              <p:cNvSpPr/>
              <p:nvPr/>
            </p:nvSpPr>
            <p:spPr>
              <a:xfrm>
                <a:off x="-2218800" y="3088875"/>
                <a:ext cx="841100" cy="9853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413" extrusionOk="0">
                    <a:moveTo>
                      <a:pt x="9539" y="0"/>
                    </a:moveTo>
                    <a:lnTo>
                      <a:pt x="9462" y="667"/>
                    </a:lnTo>
                    <a:lnTo>
                      <a:pt x="22412" y="2385"/>
                    </a:lnTo>
                    <a:cubicBezTo>
                      <a:pt x="26027" y="3077"/>
                      <a:pt x="29489" y="4436"/>
                      <a:pt x="32643" y="6360"/>
                    </a:cubicBezTo>
                    <a:lnTo>
                      <a:pt x="33284" y="6744"/>
                    </a:lnTo>
                    <a:lnTo>
                      <a:pt x="33643" y="6154"/>
                    </a:lnTo>
                    <a:lnTo>
                      <a:pt x="33002" y="5770"/>
                    </a:lnTo>
                    <a:cubicBezTo>
                      <a:pt x="29797" y="3795"/>
                      <a:pt x="26233" y="2411"/>
                      <a:pt x="22540" y="1693"/>
                    </a:cubicBezTo>
                    <a:lnTo>
                      <a:pt x="9539" y="0"/>
                    </a:lnTo>
                    <a:close/>
                    <a:moveTo>
                      <a:pt x="8668" y="2385"/>
                    </a:moveTo>
                    <a:lnTo>
                      <a:pt x="8591" y="3052"/>
                    </a:lnTo>
                    <a:lnTo>
                      <a:pt x="21540" y="4770"/>
                    </a:lnTo>
                    <a:cubicBezTo>
                      <a:pt x="25156" y="5462"/>
                      <a:pt x="28617" y="6821"/>
                      <a:pt x="31771" y="8744"/>
                    </a:cubicBezTo>
                    <a:lnTo>
                      <a:pt x="32387" y="9129"/>
                    </a:lnTo>
                    <a:lnTo>
                      <a:pt x="32771" y="8565"/>
                    </a:lnTo>
                    <a:lnTo>
                      <a:pt x="32130" y="8180"/>
                    </a:lnTo>
                    <a:cubicBezTo>
                      <a:pt x="28899" y="6206"/>
                      <a:pt x="25361" y="4821"/>
                      <a:pt x="21668" y="4103"/>
                    </a:cubicBezTo>
                    <a:lnTo>
                      <a:pt x="8668" y="2385"/>
                    </a:lnTo>
                    <a:close/>
                    <a:moveTo>
                      <a:pt x="7796" y="4795"/>
                    </a:moveTo>
                    <a:lnTo>
                      <a:pt x="7719" y="5488"/>
                    </a:lnTo>
                    <a:lnTo>
                      <a:pt x="20668" y="7180"/>
                    </a:lnTo>
                    <a:cubicBezTo>
                      <a:pt x="24284" y="7898"/>
                      <a:pt x="27746" y="9232"/>
                      <a:pt x="30900" y="11180"/>
                    </a:cubicBezTo>
                    <a:lnTo>
                      <a:pt x="31515" y="11565"/>
                    </a:lnTo>
                    <a:lnTo>
                      <a:pt x="31874" y="10975"/>
                    </a:lnTo>
                    <a:lnTo>
                      <a:pt x="31259" y="10591"/>
                    </a:lnTo>
                    <a:cubicBezTo>
                      <a:pt x="28028" y="8616"/>
                      <a:pt x="24489" y="7231"/>
                      <a:pt x="20796" y="6513"/>
                    </a:cubicBezTo>
                    <a:lnTo>
                      <a:pt x="7796" y="4795"/>
                    </a:lnTo>
                    <a:close/>
                    <a:moveTo>
                      <a:pt x="6873" y="9206"/>
                    </a:moveTo>
                    <a:lnTo>
                      <a:pt x="6770" y="9873"/>
                    </a:lnTo>
                    <a:lnTo>
                      <a:pt x="19745" y="11591"/>
                    </a:lnTo>
                    <a:cubicBezTo>
                      <a:pt x="23361" y="12283"/>
                      <a:pt x="26822" y="13642"/>
                      <a:pt x="29976" y="15565"/>
                    </a:cubicBezTo>
                    <a:lnTo>
                      <a:pt x="30592" y="15950"/>
                    </a:lnTo>
                    <a:lnTo>
                      <a:pt x="30951" y="15386"/>
                    </a:lnTo>
                    <a:lnTo>
                      <a:pt x="30335" y="15001"/>
                    </a:lnTo>
                    <a:cubicBezTo>
                      <a:pt x="27104" y="13027"/>
                      <a:pt x="23566" y="11642"/>
                      <a:pt x="19848" y="10924"/>
                    </a:cubicBezTo>
                    <a:lnTo>
                      <a:pt x="6873" y="9206"/>
                    </a:lnTo>
                    <a:close/>
                    <a:moveTo>
                      <a:pt x="5975" y="11616"/>
                    </a:moveTo>
                    <a:lnTo>
                      <a:pt x="5898" y="12283"/>
                    </a:lnTo>
                    <a:lnTo>
                      <a:pt x="18848" y="14001"/>
                    </a:lnTo>
                    <a:cubicBezTo>
                      <a:pt x="22463" y="14693"/>
                      <a:pt x="25925" y="16052"/>
                      <a:pt x="29079" y="17976"/>
                    </a:cubicBezTo>
                    <a:lnTo>
                      <a:pt x="29694" y="18360"/>
                    </a:lnTo>
                    <a:lnTo>
                      <a:pt x="30079" y="17796"/>
                    </a:lnTo>
                    <a:lnTo>
                      <a:pt x="29438" y="17411"/>
                    </a:lnTo>
                    <a:cubicBezTo>
                      <a:pt x="26207" y="15437"/>
                      <a:pt x="22668" y="14052"/>
                      <a:pt x="18976" y="13334"/>
                    </a:cubicBezTo>
                    <a:lnTo>
                      <a:pt x="5975" y="11616"/>
                    </a:lnTo>
                    <a:close/>
                    <a:moveTo>
                      <a:pt x="5078" y="14027"/>
                    </a:moveTo>
                    <a:lnTo>
                      <a:pt x="5001" y="14693"/>
                    </a:lnTo>
                    <a:lnTo>
                      <a:pt x="17950" y="16411"/>
                    </a:lnTo>
                    <a:cubicBezTo>
                      <a:pt x="21566" y="17104"/>
                      <a:pt x="25027" y="18463"/>
                      <a:pt x="28181" y="20386"/>
                    </a:cubicBezTo>
                    <a:lnTo>
                      <a:pt x="28797" y="20796"/>
                    </a:lnTo>
                    <a:lnTo>
                      <a:pt x="29181" y="20206"/>
                    </a:lnTo>
                    <a:lnTo>
                      <a:pt x="28566" y="19822"/>
                    </a:lnTo>
                    <a:cubicBezTo>
                      <a:pt x="25335" y="17847"/>
                      <a:pt x="21796" y="16463"/>
                      <a:pt x="18104" y="15745"/>
                    </a:cubicBezTo>
                    <a:lnTo>
                      <a:pt x="5078" y="14027"/>
                    </a:lnTo>
                    <a:close/>
                    <a:moveTo>
                      <a:pt x="4078" y="19053"/>
                    </a:moveTo>
                    <a:lnTo>
                      <a:pt x="4001" y="19719"/>
                    </a:lnTo>
                    <a:lnTo>
                      <a:pt x="16950" y="21437"/>
                    </a:lnTo>
                    <a:cubicBezTo>
                      <a:pt x="20591" y="22130"/>
                      <a:pt x="24053" y="23489"/>
                      <a:pt x="27207" y="25412"/>
                    </a:cubicBezTo>
                    <a:lnTo>
                      <a:pt x="27822" y="25797"/>
                    </a:lnTo>
                    <a:lnTo>
                      <a:pt x="28181" y="25232"/>
                    </a:lnTo>
                    <a:lnTo>
                      <a:pt x="27566" y="24822"/>
                    </a:lnTo>
                    <a:cubicBezTo>
                      <a:pt x="24335" y="22848"/>
                      <a:pt x="20796" y="21463"/>
                      <a:pt x="17104" y="20745"/>
                    </a:cubicBezTo>
                    <a:lnTo>
                      <a:pt x="4078" y="19053"/>
                    </a:lnTo>
                    <a:close/>
                    <a:moveTo>
                      <a:pt x="3231" y="21463"/>
                    </a:moveTo>
                    <a:lnTo>
                      <a:pt x="3129" y="22130"/>
                    </a:lnTo>
                    <a:lnTo>
                      <a:pt x="16078" y="23848"/>
                    </a:lnTo>
                    <a:cubicBezTo>
                      <a:pt x="19899" y="24617"/>
                      <a:pt x="24438" y="26668"/>
                      <a:pt x="26310" y="27848"/>
                    </a:cubicBezTo>
                    <a:lnTo>
                      <a:pt x="26925" y="28233"/>
                    </a:lnTo>
                    <a:lnTo>
                      <a:pt x="27310" y="27643"/>
                    </a:lnTo>
                    <a:lnTo>
                      <a:pt x="26669" y="27258"/>
                    </a:lnTo>
                    <a:cubicBezTo>
                      <a:pt x="24745" y="26053"/>
                      <a:pt x="20104" y="23925"/>
                      <a:pt x="16206" y="23155"/>
                    </a:cubicBezTo>
                    <a:lnTo>
                      <a:pt x="3231" y="21463"/>
                    </a:lnTo>
                    <a:close/>
                    <a:moveTo>
                      <a:pt x="2334" y="23848"/>
                    </a:moveTo>
                    <a:lnTo>
                      <a:pt x="2231" y="24514"/>
                    </a:lnTo>
                    <a:lnTo>
                      <a:pt x="15206" y="26232"/>
                    </a:lnTo>
                    <a:cubicBezTo>
                      <a:pt x="18925" y="26976"/>
                      <a:pt x="24540" y="29669"/>
                      <a:pt x="25438" y="30233"/>
                    </a:cubicBezTo>
                    <a:lnTo>
                      <a:pt x="26053" y="30617"/>
                    </a:lnTo>
                    <a:lnTo>
                      <a:pt x="26412" y="30053"/>
                    </a:lnTo>
                    <a:lnTo>
                      <a:pt x="25797" y="29669"/>
                    </a:lnTo>
                    <a:cubicBezTo>
                      <a:pt x="24848" y="29079"/>
                      <a:pt x="19207" y="26335"/>
                      <a:pt x="15335" y="25566"/>
                    </a:cubicBezTo>
                    <a:lnTo>
                      <a:pt x="2334" y="23848"/>
                    </a:lnTo>
                    <a:close/>
                    <a:moveTo>
                      <a:pt x="1283" y="27592"/>
                    </a:moveTo>
                    <a:lnTo>
                      <a:pt x="1180" y="28284"/>
                    </a:lnTo>
                    <a:lnTo>
                      <a:pt x="14155" y="29976"/>
                    </a:lnTo>
                    <a:cubicBezTo>
                      <a:pt x="17771" y="30694"/>
                      <a:pt x="21232" y="32053"/>
                      <a:pt x="24361" y="33976"/>
                    </a:cubicBezTo>
                    <a:lnTo>
                      <a:pt x="25002" y="34361"/>
                    </a:lnTo>
                    <a:lnTo>
                      <a:pt x="25361" y="33797"/>
                    </a:lnTo>
                    <a:lnTo>
                      <a:pt x="24745" y="33387"/>
                    </a:lnTo>
                    <a:cubicBezTo>
                      <a:pt x="21514" y="31412"/>
                      <a:pt x="17976" y="30028"/>
                      <a:pt x="14258" y="29310"/>
                    </a:cubicBezTo>
                    <a:lnTo>
                      <a:pt x="1283" y="27592"/>
                    </a:lnTo>
                    <a:close/>
                    <a:moveTo>
                      <a:pt x="693" y="30156"/>
                    </a:moveTo>
                    <a:lnTo>
                      <a:pt x="590" y="30822"/>
                    </a:lnTo>
                    <a:lnTo>
                      <a:pt x="13565" y="32541"/>
                    </a:lnTo>
                    <a:cubicBezTo>
                      <a:pt x="17181" y="33233"/>
                      <a:pt x="20643" y="34592"/>
                      <a:pt x="23797" y="36515"/>
                    </a:cubicBezTo>
                    <a:lnTo>
                      <a:pt x="24412" y="36900"/>
                    </a:lnTo>
                    <a:lnTo>
                      <a:pt x="24771" y="36310"/>
                    </a:lnTo>
                    <a:lnTo>
                      <a:pt x="24130" y="35925"/>
                    </a:lnTo>
                    <a:cubicBezTo>
                      <a:pt x="20925" y="33951"/>
                      <a:pt x="17386" y="32566"/>
                      <a:pt x="13668" y="31874"/>
                    </a:cubicBezTo>
                    <a:lnTo>
                      <a:pt x="693" y="30156"/>
                    </a:lnTo>
                    <a:close/>
                    <a:moveTo>
                      <a:pt x="103" y="32643"/>
                    </a:moveTo>
                    <a:lnTo>
                      <a:pt x="0" y="33335"/>
                    </a:lnTo>
                    <a:lnTo>
                      <a:pt x="12975" y="35053"/>
                    </a:lnTo>
                    <a:cubicBezTo>
                      <a:pt x="16591" y="35746"/>
                      <a:pt x="20053" y="37105"/>
                      <a:pt x="23207" y="39028"/>
                    </a:cubicBezTo>
                    <a:lnTo>
                      <a:pt x="23848" y="39413"/>
                    </a:lnTo>
                    <a:lnTo>
                      <a:pt x="24181" y="38823"/>
                    </a:lnTo>
                    <a:lnTo>
                      <a:pt x="23540" y="38438"/>
                    </a:lnTo>
                    <a:cubicBezTo>
                      <a:pt x="20335" y="36464"/>
                      <a:pt x="16796" y="35079"/>
                      <a:pt x="13104" y="34361"/>
                    </a:cubicBezTo>
                    <a:lnTo>
                      <a:pt x="103" y="326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-1461075" y="3283625"/>
                <a:ext cx="841100" cy="9957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829" extrusionOk="0">
                    <a:moveTo>
                      <a:pt x="11739" y="1"/>
                    </a:moveTo>
                    <a:cubicBezTo>
                      <a:pt x="10432" y="1"/>
                      <a:pt x="9481" y="31"/>
                      <a:pt x="9386" y="31"/>
                    </a:cubicBezTo>
                    <a:lnTo>
                      <a:pt x="9386" y="698"/>
                    </a:lnTo>
                    <a:cubicBezTo>
                      <a:pt x="9406" y="698"/>
                      <a:pt x="10284" y="673"/>
                      <a:pt x="11526" y="673"/>
                    </a:cubicBezTo>
                    <a:cubicBezTo>
                      <a:pt x="13388" y="673"/>
                      <a:pt x="16068" y="729"/>
                      <a:pt x="17899" y="1006"/>
                    </a:cubicBezTo>
                    <a:cubicBezTo>
                      <a:pt x="22643" y="1775"/>
                      <a:pt x="29618" y="4878"/>
                      <a:pt x="32618" y="6750"/>
                    </a:cubicBezTo>
                    <a:lnTo>
                      <a:pt x="33259" y="7134"/>
                    </a:lnTo>
                    <a:lnTo>
                      <a:pt x="33644" y="6570"/>
                    </a:lnTo>
                    <a:lnTo>
                      <a:pt x="33028" y="6185"/>
                    </a:lnTo>
                    <a:cubicBezTo>
                      <a:pt x="29977" y="4288"/>
                      <a:pt x="22874" y="1108"/>
                      <a:pt x="18053" y="365"/>
                    </a:cubicBezTo>
                    <a:cubicBezTo>
                      <a:pt x="16198" y="63"/>
                      <a:pt x="13606" y="1"/>
                      <a:pt x="11739" y="1"/>
                    </a:cubicBezTo>
                    <a:close/>
                    <a:moveTo>
                      <a:pt x="8770" y="2801"/>
                    </a:moveTo>
                    <a:lnTo>
                      <a:pt x="8770" y="3493"/>
                    </a:lnTo>
                    <a:cubicBezTo>
                      <a:pt x="8847" y="3493"/>
                      <a:pt x="16130" y="3519"/>
                      <a:pt x="19258" y="4288"/>
                    </a:cubicBezTo>
                    <a:cubicBezTo>
                      <a:pt x="22976" y="5211"/>
                      <a:pt x="28489" y="7134"/>
                      <a:pt x="31746" y="9160"/>
                    </a:cubicBezTo>
                    <a:lnTo>
                      <a:pt x="32387" y="9545"/>
                    </a:lnTo>
                    <a:lnTo>
                      <a:pt x="32746" y="8980"/>
                    </a:lnTo>
                    <a:lnTo>
                      <a:pt x="32105" y="8570"/>
                    </a:lnTo>
                    <a:cubicBezTo>
                      <a:pt x="28797" y="6519"/>
                      <a:pt x="23207" y="4570"/>
                      <a:pt x="19412" y="3621"/>
                    </a:cubicBezTo>
                    <a:cubicBezTo>
                      <a:pt x="16207" y="2852"/>
                      <a:pt x="9078" y="2801"/>
                      <a:pt x="8770" y="2801"/>
                    </a:cubicBezTo>
                    <a:close/>
                    <a:moveTo>
                      <a:pt x="8129" y="5570"/>
                    </a:moveTo>
                    <a:lnTo>
                      <a:pt x="8129" y="6262"/>
                    </a:lnTo>
                    <a:cubicBezTo>
                      <a:pt x="8232" y="6262"/>
                      <a:pt x="17412" y="6467"/>
                      <a:pt x="20592" y="7570"/>
                    </a:cubicBezTo>
                    <a:cubicBezTo>
                      <a:pt x="21463" y="7878"/>
                      <a:pt x="22361" y="8160"/>
                      <a:pt x="23233" y="8442"/>
                    </a:cubicBezTo>
                    <a:cubicBezTo>
                      <a:pt x="25976" y="9314"/>
                      <a:pt x="28592" y="10160"/>
                      <a:pt x="30874" y="11570"/>
                    </a:cubicBezTo>
                    <a:lnTo>
                      <a:pt x="31490" y="11955"/>
                    </a:lnTo>
                    <a:lnTo>
                      <a:pt x="31849" y="11391"/>
                    </a:lnTo>
                    <a:lnTo>
                      <a:pt x="31208" y="11006"/>
                    </a:lnTo>
                    <a:cubicBezTo>
                      <a:pt x="28874" y="9519"/>
                      <a:pt x="26079" y="8647"/>
                      <a:pt x="23412" y="7801"/>
                    </a:cubicBezTo>
                    <a:cubicBezTo>
                      <a:pt x="22540" y="7519"/>
                      <a:pt x="21669" y="7237"/>
                      <a:pt x="20797" y="6929"/>
                    </a:cubicBezTo>
                    <a:cubicBezTo>
                      <a:pt x="17540" y="5801"/>
                      <a:pt x="8514" y="5570"/>
                      <a:pt x="8129" y="5570"/>
                    </a:cubicBezTo>
                    <a:close/>
                    <a:moveTo>
                      <a:pt x="6822" y="9596"/>
                    </a:moveTo>
                    <a:lnTo>
                      <a:pt x="6745" y="10263"/>
                    </a:lnTo>
                    <a:lnTo>
                      <a:pt x="19694" y="11981"/>
                    </a:lnTo>
                    <a:cubicBezTo>
                      <a:pt x="23310" y="12699"/>
                      <a:pt x="26771" y="14032"/>
                      <a:pt x="29925" y="15981"/>
                    </a:cubicBezTo>
                    <a:lnTo>
                      <a:pt x="30566" y="16365"/>
                    </a:lnTo>
                    <a:lnTo>
                      <a:pt x="30925" y="15776"/>
                    </a:lnTo>
                    <a:lnTo>
                      <a:pt x="30284" y="15391"/>
                    </a:lnTo>
                    <a:cubicBezTo>
                      <a:pt x="27079" y="13417"/>
                      <a:pt x="23515" y="12032"/>
                      <a:pt x="19822" y="11314"/>
                    </a:cubicBezTo>
                    <a:lnTo>
                      <a:pt x="6822" y="9596"/>
                    </a:lnTo>
                    <a:close/>
                    <a:moveTo>
                      <a:pt x="5950" y="12006"/>
                    </a:moveTo>
                    <a:lnTo>
                      <a:pt x="5847" y="12673"/>
                    </a:lnTo>
                    <a:lnTo>
                      <a:pt x="18822" y="14391"/>
                    </a:lnTo>
                    <a:cubicBezTo>
                      <a:pt x="22438" y="15109"/>
                      <a:pt x="25900" y="16442"/>
                      <a:pt x="29054" y="18391"/>
                    </a:cubicBezTo>
                    <a:lnTo>
                      <a:pt x="29669" y="18776"/>
                    </a:lnTo>
                    <a:lnTo>
                      <a:pt x="30054" y="18186"/>
                    </a:lnTo>
                    <a:lnTo>
                      <a:pt x="29413" y="17801"/>
                    </a:lnTo>
                    <a:cubicBezTo>
                      <a:pt x="26182" y="15827"/>
                      <a:pt x="22643" y="14442"/>
                      <a:pt x="18925" y="13724"/>
                    </a:cubicBezTo>
                    <a:lnTo>
                      <a:pt x="5950" y="12006"/>
                    </a:lnTo>
                    <a:close/>
                    <a:moveTo>
                      <a:pt x="5052" y="14417"/>
                    </a:moveTo>
                    <a:lnTo>
                      <a:pt x="4975" y="15109"/>
                    </a:lnTo>
                    <a:lnTo>
                      <a:pt x="17925" y="16801"/>
                    </a:lnTo>
                    <a:cubicBezTo>
                      <a:pt x="21540" y="17519"/>
                      <a:pt x="25028" y="18853"/>
                      <a:pt x="28156" y="20802"/>
                    </a:cubicBezTo>
                    <a:lnTo>
                      <a:pt x="28797" y="21186"/>
                    </a:lnTo>
                    <a:lnTo>
                      <a:pt x="29156" y="20596"/>
                    </a:lnTo>
                    <a:lnTo>
                      <a:pt x="28515" y="20212"/>
                    </a:lnTo>
                    <a:cubicBezTo>
                      <a:pt x="25310" y="18237"/>
                      <a:pt x="21745" y="16853"/>
                      <a:pt x="18053" y="16135"/>
                    </a:cubicBezTo>
                    <a:lnTo>
                      <a:pt x="5052" y="14417"/>
                    </a:lnTo>
                    <a:close/>
                    <a:moveTo>
                      <a:pt x="4078" y="19443"/>
                    </a:moveTo>
                    <a:lnTo>
                      <a:pt x="4001" y="20109"/>
                    </a:lnTo>
                    <a:lnTo>
                      <a:pt x="16950" y="21827"/>
                    </a:lnTo>
                    <a:cubicBezTo>
                      <a:pt x="20566" y="22545"/>
                      <a:pt x="24028" y="23879"/>
                      <a:pt x="27182" y="25827"/>
                    </a:cubicBezTo>
                    <a:lnTo>
                      <a:pt x="27823" y="26212"/>
                    </a:lnTo>
                    <a:lnTo>
                      <a:pt x="28156" y="25622"/>
                    </a:lnTo>
                    <a:lnTo>
                      <a:pt x="27541" y="25238"/>
                    </a:lnTo>
                    <a:cubicBezTo>
                      <a:pt x="24310" y="23263"/>
                      <a:pt x="20771" y="21879"/>
                      <a:pt x="17079" y="21161"/>
                    </a:cubicBezTo>
                    <a:lnTo>
                      <a:pt x="4078" y="19443"/>
                    </a:lnTo>
                    <a:close/>
                    <a:moveTo>
                      <a:pt x="3180" y="21853"/>
                    </a:moveTo>
                    <a:lnTo>
                      <a:pt x="3103" y="22520"/>
                    </a:lnTo>
                    <a:lnTo>
                      <a:pt x="16053" y="24238"/>
                    </a:lnTo>
                    <a:cubicBezTo>
                      <a:pt x="19874" y="24981"/>
                      <a:pt x="24438" y="27058"/>
                      <a:pt x="26284" y="28212"/>
                    </a:cubicBezTo>
                    <a:lnTo>
                      <a:pt x="26925" y="28623"/>
                    </a:lnTo>
                    <a:lnTo>
                      <a:pt x="27284" y="28033"/>
                    </a:lnTo>
                    <a:lnTo>
                      <a:pt x="26643" y="27648"/>
                    </a:lnTo>
                    <a:cubicBezTo>
                      <a:pt x="24720" y="26443"/>
                      <a:pt x="20079" y="24340"/>
                      <a:pt x="16181" y="23571"/>
                    </a:cubicBezTo>
                    <a:lnTo>
                      <a:pt x="3180" y="21853"/>
                    </a:lnTo>
                    <a:close/>
                    <a:moveTo>
                      <a:pt x="2309" y="24263"/>
                    </a:moveTo>
                    <a:lnTo>
                      <a:pt x="2232" y="24930"/>
                    </a:lnTo>
                    <a:lnTo>
                      <a:pt x="15181" y="26648"/>
                    </a:lnTo>
                    <a:cubicBezTo>
                      <a:pt x="18925" y="27392"/>
                      <a:pt x="24515" y="30084"/>
                      <a:pt x="25412" y="30623"/>
                    </a:cubicBezTo>
                    <a:lnTo>
                      <a:pt x="26053" y="31007"/>
                    </a:lnTo>
                    <a:lnTo>
                      <a:pt x="26387" y="30443"/>
                    </a:lnTo>
                    <a:lnTo>
                      <a:pt x="25771" y="30058"/>
                    </a:lnTo>
                    <a:cubicBezTo>
                      <a:pt x="24823" y="29469"/>
                      <a:pt x="19181" y="26751"/>
                      <a:pt x="15309" y="25981"/>
                    </a:cubicBezTo>
                    <a:lnTo>
                      <a:pt x="2309" y="24263"/>
                    </a:lnTo>
                    <a:close/>
                    <a:moveTo>
                      <a:pt x="1257" y="28007"/>
                    </a:moveTo>
                    <a:lnTo>
                      <a:pt x="1180" y="28674"/>
                    </a:lnTo>
                    <a:lnTo>
                      <a:pt x="14130" y="30392"/>
                    </a:lnTo>
                    <a:cubicBezTo>
                      <a:pt x="17745" y="31110"/>
                      <a:pt x="21207" y="32443"/>
                      <a:pt x="24361" y="34392"/>
                    </a:cubicBezTo>
                    <a:lnTo>
                      <a:pt x="24976" y="34777"/>
                    </a:lnTo>
                    <a:lnTo>
                      <a:pt x="25335" y="34187"/>
                    </a:lnTo>
                    <a:lnTo>
                      <a:pt x="24720" y="33802"/>
                    </a:lnTo>
                    <a:cubicBezTo>
                      <a:pt x="21489" y="31828"/>
                      <a:pt x="17950" y="30443"/>
                      <a:pt x="14258" y="29725"/>
                    </a:cubicBezTo>
                    <a:lnTo>
                      <a:pt x="1257" y="28007"/>
                    </a:lnTo>
                    <a:close/>
                    <a:moveTo>
                      <a:pt x="667" y="30520"/>
                    </a:moveTo>
                    <a:lnTo>
                      <a:pt x="591" y="31212"/>
                    </a:lnTo>
                    <a:lnTo>
                      <a:pt x="13566" y="32905"/>
                    </a:lnTo>
                    <a:cubicBezTo>
                      <a:pt x="17155" y="33623"/>
                      <a:pt x="20617" y="34982"/>
                      <a:pt x="23771" y="36905"/>
                    </a:cubicBezTo>
                    <a:lnTo>
                      <a:pt x="24412" y="37290"/>
                    </a:lnTo>
                    <a:lnTo>
                      <a:pt x="24746" y="36726"/>
                    </a:lnTo>
                    <a:lnTo>
                      <a:pt x="24130" y="36315"/>
                    </a:lnTo>
                    <a:cubicBezTo>
                      <a:pt x="20899" y="34341"/>
                      <a:pt x="17361" y="32956"/>
                      <a:pt x="13668" y="32238"/>
                    </a:cubicBezTo>
                    <a:lnTo>
                      <a:pt x="667" y="30520"/>
                    </a:lnTo>
                    <a:close/>
                    <a:moveTo>
                      <a:pt x="103" y="33059"/>
                    </a:moveTo>
                    <a:lnTo>
                      <a:pt x="1" y="33725"/>
                    </a:lnTo>
                    <a:lnTo>
                      <a:pt x="12950" y="35443"/>
                    </a:lnTo>
                    <a:cubicBezTo>
                      <a:pt x="16566" y="36136"/>
                      <a:pt x="20027" y="37495"/>
                      <a:pt x="23181" y="39418"/>
                    </a:cubicBezTo>
                    <a:lnTo>
                      <a:pt x="23797" y="39828"/>
                    </a:lnTo>
                    <a:lnTo>
                      <a:pt x="24156" y="39238"/>
                    </a:lnTo>
                    <a:lnTo>
                      <a:pt x="23515" y="38854"/>
                    </a:lnTo>
                    <a:cubicBezTo>
                      <a:pt x="20310" y="36879"/>
                      <a:pt x="16745" y="35495"/>
                      <a:pt x="13053" y="34777"/>
                    </a:cubicBezTo>
                    <a:lnTo>
                      <a:pt x="103" y="330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25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9"/>
          <p:cNvSpPr/>
          <p:nvPr/>
        </p:nvSpPr>
        <p:spPr>
          <a:xfrm>
            <a:off x="84181" y="84854"/>
            <a:ext cx="5732547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95" name="Google Shape;2095;p49"/>
          <p:cNvSpPr txBox="1">
            <a:spLocks noGrp="1"/>
          </p:cNvSpPr>
          <p:nvPr>
            <p:ph type="title"/>
          </p:nvPr>
        </p:nvSpPr>
        <p:spPr>
          <a:xfrm>
            <a:off x="0" y="118164"/>
            <a:ext cx="6054925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endampingan sistem SI- CAKEP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108" name="Google Shape;2108;p49"/>
          <p:cNvGrpSpPr/>
          <p:nvPr/>
        </p:nvGrpSpPr>
        <p:grpSpPr>
          <a:xfrm rot="-899960">
            <a:off x="-973110" y="3649619"/>
            <a:ext cx="2044242" cy="1580038"/>
            <a:chOff x="-874852" y="3661982"/>
            <a:chExt cx="2044303" cy="1580085"/>
          </a:xfrm>
        </p:grpSpPr>
        <p:grpSp>
          <p:nvGrpSpPr>
            <p:cNvPr id="2109" name="Google Shape;2109;p49"/>
            <p:cNvGrpSpPr/>
            <p:nvPr/>
          </p:nvGrpSpPr>
          <p:grpSpPr>
            <a:xfrm rot="5249857" flipH="1">
              <a:off x="48808" y="4095917"/>
              <a:ext cx="537972" cy="1681428"/>
              <a:chOff x="-1858600" y="2385325"/>
              <a:chExt cx="523125" cy="1635025"/>
            </a:xfrm>
          </p:grpSpPr>
          <p:sp>
            <p:nvSpPr>
              <p:cNvPr id="2110" name="Google Shape;2110;p4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1" name="Google Shape;2111;p4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2" name="Google Shape;2112;p4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 rot="5249857" flipH="1">
              <a:off x="-340747" y="3668895"/>
              <a:ext cx="1062060" cy="1858361"/>
              <a:chOff x="-1779100" y="2408800"/>
              <a:chExt cx="1032750" cy="180707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-1779100" y="2498825"/>
                <a:ext cx="1032750" cy="1717050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8682" extrusionOk="0">
                    <a:moveTo>
                      <a:pt x="32843" y="0"/>
                    </a:moveTo>
                    <a:cubicBezTo>
                      <a:pt x="31194" y="0"/>
                      <a:pt x="29516" y="392"/>
                      <a:pt x="28053" y="1113"/>
                    </a:cubicBezTo>
                    <a:cubicBezTo>
                      <a:pt x="24489" y="2883"/>
                      <a:pt x="21924" y="6139"/>
                      <a:pt x="19719" y="9421"/>
                    </a:cubicBezTo>
                    <a:lnTo>
                      <a:pt x="19719" y="9396"/>
                    </a:lnTo>
                    <a:cubicBezTo>
                      <a:pt x="13744" y="18242"/>
                      <a:pt x="9436" y="27987"/>
                      <a:pt x="6385" y="38167"/>
                    </a:cubicBezTo>
                    <a:cubicBezTo>
                      <a:pt x="5308" y="41705"/>
                      <a:pt x="4231" y="44270"/>
                      <a:pt x="2949" y="47731"/>
                    </a:cubicBezTo>
                    <a:cubicBezTo>
                      <a:pt x="205" y="55244"/>
                      <a:pt x="1487" y="65630"/>
                      <a:pt x="0" y="68681"/>
                    </a:cubicBezTo>
                    <a:cubicBezTo>
                      <a:pt x="7975" y="52526"/>
                      <a:pt x="21642" y="34269"/>
                      <a:pt x="33745" y="20935"/>
                    </a:cubicBezTo>
                    <a:cubicBezTo>
                      <a:pt x="36105" y="18319"/>
                      <a:pt x="38566" y="15704"/>
                      <a:pt x="39951" y="12473"/>
                    </a:cubicBezTo>
                    <a:cubicBezTo>
                      <a:pt x="41310" y="9242"/>
                      <a:pt x="41310" y="5190"/>
                      <a:pt x="39002" y="2549"/>
                    </a:cubicBezTo>
                    <a:cubicBezTo>
                      <a:pt x="37468" y="790"/>
                      <a:pt x="35184" y="0"/>
                      <a:pt x="3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-1776550" y="2408800"/>
                <a:ext cx="973150" cy="1753225"/>
              </a:xfrm>
              <a:custGeom>
                <a:avLst/>
                <a:gdLst/>
                <a:ahLst/>
                <a:cxnLst/>
                <a:rect l="l" t="t" r="r" b="b"/>
                <a:pathLst>
                  <a:path w="38926" h="70129" extrusionOk="0">
                    <a:moveTo>
                      <a:pt x="30542" y="0"/>
                    </a:moveTo>
                    <a:cubicBezTo>
                      <a:pt x="28732" y="0"/>
                      <a:pt x="26881" y="482"/>
                      <a:pt x="25310" y="1355"/>
                    </a:cubicBezTo>
                    <a:cubicBezTo>
                      <a:pt x="21848" y="3253"/>
                      <a:pt x="19438" y="6637"/>
                      <a:pt x="17361" y="10022"/>
                    </a:cubicBezTo>
                    <a:cubicBezTo>
                      <a:pt x="11822" y="19100"/>
                      <a:pt x="7975" y="29049"/>
                      <a:pt x="5386" y="39357"/>
                    </a:cubicBezTo>
                    <a:cubicBezTo>
                      <a:pt x="4488" y="42947"/>
                      <a:pt x="3514" y="45537"/>
                      <a:pt x="2411" y="49076"/>
                    </a:cubicBezTo>
                    <a:cubicBezTo>
                      <a:pt x="1" y="56717"/>
                      <a:pt x="1770" y="67025"/>
                      <a:pt x="411" y="70128"/>
                    </a:cubicBezTo>
                    <a:cubicBezTo>
                      <a:pt x="7642" y="53640"/>
                      <a:pt x="20463" y="34767"/>
                      <a:pt x="31925" y="20869"/>
                    </a:cubicBezTo>
                    <a:cubicBezTo>
                      <a:pt x="34156" y="18177"/>
                      <a:pt x="36515" y="15433"/>
                      <a:pt x="37721" y="12151"/>
                    </a:cubicBezTo>
                    <a:cubicBezTo>
                      <a:pt x="38926" y="8843"/>
                      <a:pt x="38772" y="4791"/>
                      <a:pt x="36336" y="2253"/>
                    </a:cubicBezTo>
                    <a:cubicBezTo>
                      <a:pt x="34837" y="698"/>
                      <a:pt x="32720" y="0"/>
                      <a:pt x="30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117;p49"/>
              <p:cNvSpPr/>
              <p:nvPr/>
            </p:nvSpPr>
            <p:spPr>
              <a:xfrm>
                <a:off x="-1311125" y="2430900"/>
                <a:ext cx="402150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2765" extrusionOk="0">
                    <a:moveTo>
                      <a:pt x="9413" y="1"/>
                    </a:moveTo>
                    <a:cubicBezTo>
                      <a:pt x="9396" y="1"/>
                      <a:pt x="9378" y="3"/>
                      <a:pt x="9359" y="10"/>
                    </a:cubicBezTo>
                    <a:cubicBezTo>
                      <a:pt x="9206" y="35"/>
                      <a:pt x="9103" y="266"/>
                      <a:pt x="9231" y="369"/>
                    </a:cubicBezTo>
                    <a:cubicBezTo>
                      <a:pt x="9257" y="394"/>
                      <a:pt x="9283" y="394"/>
                      <a:pt x="9308" y="394"/>
                    </a:cubicBezTo>
                    <a:cubicBezTo>
                      <a:pt x="9332" y="400"/>
                      <a:pt x="9357" y="403"/>
                      <a:pt x="9380" y="403"/>
                    </a:cubicBezTo>
                    <a:cubicBezTo>
                      <a:pt x="9458" y="403"/>
                      <a:pt x="9531" y="370"/>
                      <a:pt x="9590" y="292"/>
                    </a:cubicBezTo>
                    <a:cubicBezTo>
                      <a:pt x="9635" y="156"/>
                      <a:pt x="9541" y="1"/>
                      <a:pt x="9413" y="1"/>
                    </a:cubicBezTo>
                    <a:close/>
                    <a:moveTo>
                      <a:pt x="12560" y="1256"/>
                    </a:moveTo>
                    <a:cubicBezTo>
                      <a:pt x="12528" y="1256"/>
                      <a:pt x="12496" y="1259"/>
                      <a:pt x="12462" y="1266"/>
                    </a:cubicBezTo>
                    <a:cubicBezTo>
                      <a:pt x="12154" y="1317"/>
                      <a:pt x="11949" y="1856"/>
                      <a:pt x="12257" y="2061"/>
                    </a:cubicBezTo>
                    <a:cubicBezTo>
                      <a:pt x="12283" y="2087"/>
                      <a:pt x="12360" y="2112"/>
                      <a:pt x="12411" y="2112"/>
                    </a:cubicBezTo>
                    <a:cubicBezTo>
                      <a:pt x="12447" y="2121"/>
                      <a:pt x="12482" y="2125"/>
                      <a:pt x="12518" y="2125"/>
                    </a:cubicBezTo>
                    <a:cubicBezTo>
                      <a:pt x="12685" y="2125"/>
                      <a:pt x="12844" y="2030"/>
                      <a:pt x="12949" y="1881"/>
                    </a:cubicBezTo>
                    <a:cubicBezTo>
                      <a:pt x="13089" y="1579"/>
                      <a:pt x="12870" y="1256"/>
                      <a:pt x="12560" y="1256"/>
                    </a:cubicBezTo>
                    <a:close/>
                    <a:moveTo>
                      <a:pt x="6402" y="1567"/>
                    </a:moveTo>
                    <a:cubicBezTo>
                      <a:pt x="6244" y="1567"/>
                      <a:pt x="6092" y="1644"/>
                      <a:pt x="6052" y="1805"/>
                    </a:cubicBezTo>
                    <a:cubicBezTo>
                      <a:pt x="6026" y="1856"/>
                      <a:pt x="6026" y="1907"/>
                      <a:pt x="6052" y="1958"/>
                    </a:cubicBezTo>
                    <a:cubicBezTo>
                      <a:pt x="6077" y="2138"/>
                      <a:pt x="6231" y="2292"/>
                      <a:pt x="6411" y="2317"/>
                    </a:cubicBezTo>
                    <a:cubicBezTo>
                      <a:pt x="6431" y="2321"/>
                      <a:pt x="6450" y="2322"/>
                      <a:pt x="6470" y="2322"/>
                    </a:cubicBezTo>
                    <a:cubicBezTo>
                      <a:pt x="6747" y="2322"/>
                      <a:pt x="6937" y="1993"/>
                      <a:pt x="6770" y="1753"/>
                    </a:cubicBezTo>
                    <a:cubicBezTo>
                      <a:pt x="6696" y="1631"/>
                      <a:pt x="6547" y="1567"/>
                      <a:pt x="6402" y="1567"/>
                    </a:cubicBezTo>
                    <a:close/>
                    <a:moveTo>
                      <a:pt x="9895" y="1689"/>
                    </a:moveTo>
                    <a:cubicBezTo>
                      <a:pt x="9854" y="1689"/>
                      <a:pt x="9812" y="1693"/>
                      <a:pt x="9770" y="1702"/>
                    </a:cubicBezTo>
                    <a:cubicBezTo>
                      <a:pt x="9308" y="1779"/>
                      <a:pt x="9000" y="2523"/>
                      <a:pt x="9436" y="2830"/>
                    </a:cubicBezTo>
                    <a:cubicBezTo>
                      <a:pt x="9513" y="2856"/>
                      <a:pt x="9590" y="2907"/>
                      <a:pt x="9667" y="2907"/>
                    </a:cubicBezTo>
                    <a:cubicBezTo>
                      <a:pt x="9721" y="2921"/>
                      <a:pt x="9775" y="2927"/>
                      <a:pt x="9828" y="2927"/>
                    </a:cubicBezTo>
                    <a:cubicBezTo>
                      <a:pt x="10078" y="2927"/>
                      <a:pt x="10310" y="2785"/>
                      <a:pt x="10436" y="2574"/>
                    </a:cubicBezTo>
                    <a:cubicBezTo>
                      <a:pt x="10647" y="2153"/>
                      <a:pt x="10324" y="1689"/>
                      <a:pt x="9895" y="1689"/>
                    </a:cubicBezTo>
                    <a:close/>
                    <a:moveTo>
                      <a:pt x="4359" y="3369"/>
                    </a:moveTo>
                    <a:cubicBezTo>
                      <a:pt x="4257" y="3369"/>
                      <a:pt x="4205" y="3523"/>
                      <a:pt x="4282" y="3599"/>
                    </a:cubicBezTo>
                    <a:lnTo>
                      <a:pt x="4334" y="3599"/>
                    </a:lnTo>
                    <a:cubicBezTo>
                      <a:pt x="4347" y="3606"/>
                      <a:pt x="4363" y="3610"/>
                      <a:pt x="4379" y="3610"/>
                    </a:cubicBezTo>
                    <a:cubicBezTo>
                      <a:pt x="4422" y="3610"/>
                      <a:pt x="4469" y="3586"/>
                      <a:pt x="4487" y="3548"/>
                    </a:cubicBezTo>
                    <a:cubicBezTo>
                      <a:pt x="4513" y="3446"/>
                      <a:pt x="4436" y="3369"/>
                      <a:pt x="4359" y="3369"/>
                    </a:cubicBezTo>
                    <a:close/>
                    <a:moveTo>
                      <a:pt x="15337" y="2484"/>
                    </a:moveTo>
                    <a:cubicBezTo>
                      <a:pt x="15295" y="2484"/>
                      <a:pt x="15251" y="2488"/>
                      <a:pt x="15206" y="2497"/>
                    </a:cubicBezTo>
                    <a:cubicBezTo>
                      <a:pt x="14744" y="2574"/>
                      <a:pt x="14462" y="3317"/>
                      <a:pt x="14898" y="3599"/>
                    </a:cubicBezTo>
                    <a:cubicBezTo>
                      <a:pt x="14950" y="3651"/>
                      <a:pt x="15026" y="3676"/>
                      <a:pt x="15129" y="3702"/>
                    </a:cubicBezTo>
                    <a:cubicBezTo>
                      <a:pt x="15170" y="3710"/>
                      <a:pt x="15212" y="3713"/>
                      <a:pt x="15254" y="3713"/>
                    </a:cubicBezTo>
                    <a:cubicBezTo>
                      <a:pt x="15498" y="3713"/>
                      <a:pt x="15745" y="3588"/>
                      <a:pt x="15898" y="3369"/>
                    </a:cubicBezTo>
                    <a:cubicBezTo>
                      <a:pt x="16085" y="2948"/>
                      <a:pt x="15782" y="2484"/>
                      <a:pt x="15337" y="2484"/>
                    </a:cubicBezTo>
                    <a:close/>
                    <a:moveTo>
                      <a:pt x="13055" y="3385"/>
                    </a:moveTo>
                    <a:cubicBezTo>
                      <a:pt x="13037" y="3385"/>
                      <a:pt x="13019" y="3388"/>
                      <a:pt x="13001" y="3394"/>
                    </a:cubicBezTo>
                    <a:cubicBezTo>
                      <a:pt x="12847" y="3420"/>
                      <a:pt x="12744" y="3676"/>
                      <a:pt x="12898" y="3779"/>
                    </a:cubicBezTo>
                    <a:cubicBezTo>
                      <a:pt x="12898" y="3779"/>
                      <a:pt x="12924" y="3779"/>
                      <a:pt x="12975" y="3805"/>
                    </a:cubicBezTo>
                    <a:cubicBezTo>
                      <a:pt x="12993" y="3809"/>
                      <a:pt x="13010" y="3811"/>
                      <a:pt x="13028" y="3811"/>
                    </a:cubicBezTo>
                    <a:cubicBezTo>
                      <a:pt x="13111" y="3811"/>
                      <a:pt x="13189" y="3761"/>
                      <a:pt x="13231" y="3676"/>
                    </a:cubicBezTo>
                    <a:cubicBezTo>
                      <a:pt x="13299" y="3541"/>
                      <a:pt x="13188" y="3385"/>
                      <a:pt x="13055" y="3385"/>
                    </a:cubicBezTo>
                    <a:close/>
                    <a:moveTo>
                      <a:pt x="7890" y="4029"/>
                    </a:moveTo>
                    <a:cubicBezTo>
                      <a:pt x="7731" y="4029"/>
                      <a:pt x="7579" y="4105"/>
                      <a:pt x="7539" y="4266"/>
                    </a:cubicBezTo>
                    <a:cubicBezTo>
                      <a:pt x="7513" y="4317"/>
                      <a:pt x="7513" y="4369"/>
                      <a:pt x="7539" y="4420"/>
                    </a:cubicBezTo>
                    <a:cubicBezTo>
                      <a:pt x="7565" y="4625"/>
                      <a:pt x="7718" y="4779"/>
                      <a:pt x="7898" y="4805"/>
                    </a:cubicBezTo>
                    <a:cubicBezTo>
                      <a:pt x="7908" y="4806"/>
                      <a:pt x="7919" y="4806"/>
                      <a:pt x="7929" y="4806"/>
                    </a:cubicBezTo>
                    <a:cubicBezTo>
                      <a:pt x="8221" y="4806"/>
                      <a:pt x="8430" y="4463"/>
                      <a:pt x="8257" y="4215"/>
                    </a:cubicBezTo>
                    <a:cubicBezTo>
                      <a:pt x="8183" y="4093"/>
                      <a:pt x="8034" y="4029"/>
                      <a:pt x="7890" y="4029"/>
                    </a:cubicBezTo>
                    <a:close/>
                    <a:moveTo>
                      <a:pt x="4081" y="5358"/>
                    </a:moveTo>
                    <a:cubicBezTo>
                      <a:pt x="3918" y="5358"/>
                      <a:pt x="3759" y="5435"/>
                      <a:pt x="3718" y="5600"/>
                    </a:cubicBezTo>
                    <a:cubicBezTo>
                      <a:pt x="3693" y="5651"/>
                      <a:pt x="3693" y="5702"/>
                      <a:pt x="3718" y="5753"/>
                    </a:cubicBezTo>
                    <a:cubicBezTo>
                      <a:pt x="3744" y="5933"/>
                      <a:pt x="3898" y="6087"/>
                      <a:pt x="4077" y="6112"/>
                    </a:cubicBezTo>
                    <a:cubicBezTo>
                      <a:pt x="4088" y="6113"/>
                      <a:pt x="4099" y="6114"/>
                      <a:pt x="4110" y="6114"/>
                    </a:cubicBezTo>
                    <a:cubicBezTo>
                      <a:pt x="4401" y="6114"/>
                      <a:pt x="4609" y="5794"/>
                      <a:pt x="4436" y="5523"/>
                    </a:cubicBezTo>
                    <a:cubicBezTo>
                      <a:pt x="4365" y="5416"/>
                      <a:pt x="4222" y="5358"/>
                      <a:pt x="4081" y="5358"/>
                    </a:cubicBezTo>
                    <a:close/>
                    <a:moveTo>
                      <a:pt x="7747" y="6125"/>
                    </a:moveTo>
                    <a:cubicBezTo>
                      <a:pt x="7705" y="6125"/>
                      <a:pt x="7661" y="6129"/>
                      <a:pt x="7616" y="6138"/>
                    </a:cubicBezTo>
                    <a:cubicBezTo>
                      <a:pt x="7154" y="6215"/>
                      <a:pt x="6872" y="6959"/>
                      <a:pt x="7308" y="7266"/>
                    </a:cubicBezTo>
                    <a:cubicBezTo>
                      <a:pt x="7359" y="7292"/>
                      <a:pt x="7436" y="7343"/>
                      <a:pt x="7539" y="7343"/>
                    </a:cubicBezTo>
                    <a:cubicBezTo>
                      <a:pt x="7588" y="7357"/>
                      <a:pt x="7639" y="7363"/>
                      <a:pt x="7691" y="7363"/>
                    </a:cubicBezTo>
                    <a:cubicBezTo>
                      <a:pt x="7932" y="7363"/>
                      <a:pt x="8181" y="7221"/>
                      <a:pt x="8308" y="7010"/>
                    </a:cubicBezTo>
                    <a:cubicBezTo>
                      <a:pt x="8495" y="6589"/>
                      <a:pt x="8191" y="6125"/>
                      <a:pt x="7747" y="6125"/>
                    </a:cubicBezTo>
                    <a:close/>
                    <a:moveTo>
                      <a:pt x="1797" y="7616"/>
                    </a:moveTo>
                    <a:cubicBezTo>
                      <a:pt x="1780" y="7616"/>
                      <a:pt x="1762" y="7619"/>
                      <a:pt x="1744" y="7625"/>
                    </a:cubicBezTo>
                    <a:cubicBezTo>
                      <a:pt x="1590" y="7651"/>
                      <a:pt x="1487" y="7882"/>
                      <a:pt x="1615" y="7984"/>
                    </a:cubicBezTo>
                    <a:lnTo>
                      <a:pt x="1615" y="8010"/>
                    </a:lnTo>
                    <a:cubicBezTo>
                      <a:pt x="1641" y="8010"/>
                      <a:pt x="1667" y="8010"/>
                      <a:pt x="1692" y="8036"/>
                    </a:cubicBezTo>
                    <a:cubicBezTo>
                      <a:pt x="1795" y="8036"/>
                      <a:pt x="1898" y="8010"/>
                      <a:pt x="1974" y="7907"/>
                    </a:cubicBezTo>
                    <a:cubicBezTo>
                      <a:pt x="2020" y="7772"/>
                      <a:pt x="1926" y="7616"/>
                      <a:pt x="1797" y="7616"/>
                    </a:cubicBezTo>
                    <a:close/>
                    <a:moveTo>
                      <a:pt x="6237" y="9057"/>
                    </a:moveTo>
                    <a:cubicBezTo>
                      <a:pt x="6227" y="9057"/>
                      <a:pt x="6216" y="9059"/>
                      <a:pt x="6205" y="9061"/>
                    </a:cubicBezTo>
                    <a:cubicBezTo>
                      <a:pt x="6129" y="9087"/>
                      <a:pt x="6077" y="9215"/>
                      <a:pt x="6154" y="9292"/>
                    </a:cubicBezTo>
                    <a:lnTo>
                      <a:pt x="6205" y="9292"/>
                    </a:lnTo>
                    <a:cubicBezTo>
                      <a:pt x="6219" y="9299"/>
                      <a:pt x="6233" y="9302"/>
                      <a:pt x="6246" y="9302"/>
                    </a:cubicBezTo>
                    <a:cubicBezTo>
                      <a:pt x="6282" y="9302"/>
                      <a:pt x="6315" y="9278"/>
                      <a:pt x="6334" y="9241"/>
                    </a:cubicBezTo>
                    <a:cubicBezTo>
                      <a:pt x="6380" y="9149"/>
                      <a:pt x="6323" y="9057"/>
                      <a:pt x="6237" y="9057"/>
                    </a:cubicBezTo>
                    <a:close/>
                    <a:moveTo>
                      <a:pt x="3654" y="8563"/>
                    </a:moveTo>
                    <a:cubicBezTo>
                      <a:pt x="3625" y="8563"/>
                      <a:pt x="3595" y="8566"/>
                      <a:pt x="3564" y="8574"/>
                    </a:cubicBezTo>
                    <a:cubicBezTo>
                      <a:pt x="3282" y="8625"/>
                      <a:pt x="3077" y="9087"/>
                      <a:pt x="3359" y="9292"/>
                    </a:cubicBezTo>
                    <a:cubicBezTo>
                      <a:pt x="3410" y="9318"/>
                      <a:pt x="3462" y="9318"/>
                      <a:pt x="3513" y="9343"/>
                    </a:cubicBezTo>
                    <a:cubicBezTo>
                      <a:pt x="3535" y="9347"/>
                      <a:pt x="3558" y="9348"/>
                      <a:pt x="3581" y="9348"/>
                    </a:cubicBezTo>
                    <a:cubicBezTo>
                      <a:pt x="3742" y="9348"/>
                      <a:pt x="3910" y="9270"/>
                      <a:pt x="4000" y="9113"/>
                    </a:cubicBezTo>
                    <a:cubicBezTo>
                      <a:pt x="4116" y="8859"/>
                      <a:pt x="3919" y="8563"/>
                      <a:pt x="3654" y="8563"/>
                    </a:cubicBezTo>
                    <a:close/>
                    <a:moveTo>
                      <a:pt x="8158" y="9205"/>
                    </a:moveTo>
                    <a:cubicBezTo>
                      <a:pt x="7996" y="9205"/>
                      <a:pt x="7837" y="9281"/>
                      <a:pt x="7795" y="9446"/>
                    </a:cubicBezTo>
                    <a:cubicBezTo>
                      <a:pt x="7795" y="9497"/>
                      <a:pt x="7795" y="9549"/>
                      <a:pt x="7795" y="9600"/>
                    </a:cubicBezTo>
                    <a:cubicBezTo>
                      <a:pt x="7821" y="9779"/>
                      <a:pt x="7975" y="9933"/>
                      <a:pt x="8154" y="9959"/>
                    </a:cubicBezTo>
                    <a:cubicBezTo>
                      <a:pt x="8166" y="9960"/>
                      <a:pt x="8178" y="9960"/>
                      <a:pt x="8190" y="9960"/>
                    </a:cubicBezTo>
                    <a:cubicBezTo>
                      <a:pt x="8502" y="9960"/>
                      <a:pt x="8686" y="9641"/>
                      <a:pt x="8513" y="9369"/>
                    </a:cubicBezTo>
                    <a:cubicBezTo>
                      <a:pt x="8442" y="9262"/>
                      <a:pt x="8299" y="9205"/>
                      <a:pt x="8158" y="9205"/>
                    </a:cubicBezTo>
                    <a:close/>
                    <a:moveTo>
                      <a:pt x="5080" y="11305"/>
                    </a:moveTo>
                    <a:cubicBezTo>
                      <a:pt x="5038" y="11305"/>
                      <a:pt x="4994" y="11309"/>
                      <a:pt x="4949" y="11318"/>
                    </a:cubicBezTo>
                    <a:cubicBezTo>
                      <a:pt x="4487" y="11395"/>
                      <a:pt x="4205" y="12138"/>
                      <a:pt x="4641" y="12446"/>
                    </a:cubicBezTo>
                    <a:cubicBezTo>
                      <a:pt x="4693" y="12472"/>
                      <a:pt x="4769" y="12523"/>
                      <a:pt x="4872" y="12523"/>
                    </a:cubicBezTo>
                    <a:cubicBezTo>
                      <a:pt x="4921" y="12537"/>
                      <a:pt x="4972" y="12543"/>
                      <a:pt x="5022" y="12543"/>
                    </a:cubicBezTo>
                    <a:cubicBezTo>
                      <a:pt x="5258" y="12543"/>
                      <a:pt x="5493" y="12401"/>
                      <a:pt x="5641" y="12190"/>
                    </a:cubicBezTo>
                    <a:cubicBezTo>
                      <a:pt x="5829" y="11769"/>
                      <a:pt x="5525" y="11305"/>
                      <a:pt x="5080" y="11305"/>
                    </a:cubicBezTo>
                    <a:close/>
                    <a:moveTo>
                      <a:pt x="897" y="11529"/>
                    </a:moveTo>
                    <a:cubicBezTo>
                      <a:pt x="847" y="11529"/>
                      <a:pt x="796" y="11536"/>
                      <a:pt x="744" y="11549"/>
                    </a:cubicBezTo>
                    <a:cubicBezTo>
                      <a:pt x="282" y="11626"/>
                      <a:pt x="0" y="12369"/>
                      <a:pt x="436" y="12651"/>
                    </a:cubicBezTo>
                    <a:cubicBezTo>
                      <a:pt x="513" y="12703"/>
                      <a:pt x="590" y="12728"/>
                      <a:pt x="667" y="12754"/>
                    </a:cubicBezTo>
                    <a:cubicBezTo>
                      <a:pt x="712" y="12761"/>
                      <a:pt x="756" y="12765"/>
                      <a:pt x="801" y="12765"/>
                    </a:cubicBezTo>
                    <a:cubicBezTo>
                      <a:pt x="1061" y="12765"/>
                      <a:pt x="1305" y="12640"/>
                      <a:pt x="1436" y="12420"/>
                    </a:cubicBezTo>
                    <a:cubicBezTo>
                      <a:pt x="1643" y="12006"/>
                      <a:pt x="1333" y="11529"/>
                      <a:pt x="897" y="115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8" name="Google Shape;2118;p49"/>
              <p:cNvSpPr/>
              <p:nvPr/>
            </p:nvSpPr>
            <p:spPr>
              <a:xfrm>
                <a:off x="-1775275" y="2546100"/>
                <a:ext cx="795475" cy="1591550"/>
              </a:xfrm>
              <a:custGeom>
                <a:avLst/>
                <a:gdLst/>
                <a:ahLst/>
                <a:cxnLst/>
                <a:rect l="l" t="t" r="r" b="b"/>
                <a:pathLst>
                  <a:path w="31819" h="63662" extrusionOk="0">
                    <a:moveTo>
                      <a:pt x="31286" y="1"/>
                    </a:moveTo>
                    <a:cubicBezTo>
                      <a:pt x="31186" y="1"/>
                      <a:pt x="31084" y="43"/>
                      <a:pt x="31003" y="145"/>
                    </a:cubicBezTo>
                    <a:cubicBezTo>
                      <a:pt x="15822" y="19300"/>
                      <a:pt x="4258" y="42891"/>
                      <a:pt x="52" y="63200"/>
                    </a:cubicBezTo>
                    <a:cubicBezTo>
                      <a:pt x="1" y="63405"/>
                      <a:pt x="129" y="63610"/>
                      <a:pt x="334" y="63662"/>
                    </a:cubicBezTo>
                    <a:lnTo>
                      <a:pt x="411" y="63662"/>
                    </a:lnTo>
                    <a:cubicBezTo>
                      <a:pt x="591" y="63662"/>
                      <a:pt x="745" y="63534"/>
                      <a:pt x="796" y="63354"/>
                    </a:cubicBezTo>
                    <a:cubicBezTo>
                      <a:pt x="4976" y="43148"/>
                      <a:pt x="16489" y="19685"/>
                      <a:pt x="31592" y="607"/>
                    </a:cubicBezTo>
                    <a:cubicBezTo>
                      <a:pt x="31818" y="325"/>
                      <a:pt x="31560" y="1"/>
                      <a:pt x="31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9" name="Google Shape;2119;p49"/>
            <p:cNvGrpSpPr/>
            <p:nvPr/>
          </p:nvGrpSpPr>
          <p:grpSpPr>
            <a:xfrm rot="2700000" flipH="1">
              <a:off x="-365668" y="3606652"/>
              <a:ext cx="531184" cy="1660213"/>
              <a:chOff x="-1858600" y="2385325"/>
              <a:chExt cx="523125" cy="1635025"/>
            </a:xfrm>
          </p:grpSpPr>
          <p:sp>
            <p:nvSpPr>
              <p:cNvPr id="2120" name="Google Shape;2120;p4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1" name="Google Shape;2121;p4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2" name="Google Shape;2122;p4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3" name="Google Shape;2123;p4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41" name="Picture 4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184" y="1103927"/>
            <a:ext cx="2734421" cy="1466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image11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161" y="620900"/>
            <a:ext cx="2741215" cy="15364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785" y="2165702"/>
            <a:ext cx="258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Link Menu </a:t>
            </a:r>
            <a:r>
              <a:rPr lang="en-US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Indikator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1" name="image12.jpe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81" y="3065307"/>
            <a:ext cx="2760624" cy="17146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367962" y="4744408"/>
            <a:ext cx="2686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Tombol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Submit Dan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Tombol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Unduh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Perjanjian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9" name="image14.jpe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20815" y="607141"/>
            <a:ext cx="2995167" cy="1690254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rot="16200000" flipH="1">
            <a:off x="1434156" y="2271440"/>
            <a:ext cx="1299894" cy="189605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537282" y="2304201"/>
            <a:ext cx="268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Surat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Pernjanjian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endParaRPr lang="en-US" sz="1200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7" name="Elbow Connector 26"/>
          <p:cNvCxnSpPr/>
          <p:nvPr/>
        </p:nvCxnSpPr>
        <p:spPr>
          <a:xfrm flipV="1">
            <a:off x="6184823" y="2559565"/>
            <a:ext cx="1825839" cy="139048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53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8"/>
          <p:cNvSpPr/>
          <p:nvPr/>
        </p:nvSpPr>
        <p:spPr>
          <a:xfrm>
            <a:off x="2063100" y="893438"/>
            <a:ext cx="50178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7" name="Google Shape;2067;p48"/>
          <p:cNvGrpSpPr/>
          <p:nvPr/>
        </p:nvGrpSpPr>
        <p:grpSpPr>
          <a:xfrm>
            <a:off x="1445300" y="1696465"/>
            <a:ext cx="6651051" cy="3060469"/>
            <a:chOff x="1453903" y="1500600"/>
            <a:chExt cx="6253425" cy="2814300"/>
          </a:xfrm>
        </p:grpSpPr>
        <p:sp>
          <p:nvSpPr>
            <p:cNvPr id="2068" name="Google Shape;2068;p48"/>
            <p:cNvSpPr/>
            <p:nvPr/>
          </p:nvSpPr>
          <p:spPr>
            <a:xfrm>
              <a:off x="1530028" y="15768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453903" y="1500600"/>
              <a:ext cx="6177156" cy="2738065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0" name="Google Shape;2070;p48"/>
          <p:cNvSpPr txBox="1">
            <a:spLocks noGrp="1"/>
          </p:cNvSpPr>
          <p:nvPr>
            <p:ph type="body" idx="1"/>
          </p:nvPr>
        </p:nvSpPr>
        <p:spPr>
          <a:xfrm>
            <a:off x="1961796" y="2253644"/>
            <a:ext cx="52110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Sosialisasi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Simulasi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Pengisian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Elektronik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Berbasis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 (Si-</a:t>
            </a:r>
            <a:r>
              <a:rPr lang="en-ID" sz="1100" b="1" dirty="0" err="1">
                <a:latin typeface="Cambria" panose="02040503050406030204" pitchFamily="18" charset="0"/>
                <a:ea typeface="Cambria" panose="02040503050406030204" pitchFamily="18" charset="0"/>
              </a:rPr>
              <a:t>Cantik</a:t>
            </a:r>
            <a:r>
              <a:rPr lang="en-ID" sz="1100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Clr>
                <a:srgbClr val="273D40"/>
              </a:buClr>
              <a:buSzPts val="600"/>
              <a:buNone/>
            </a:pPr>
            <a:endParaRPr lang="en-US" sz="11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Clr>
                <a:srgbClr val="273D40"/>
              </a:buClr>
              <a:buSzPts val="600"/>
              <a:buNone/>
            </a:pP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Tahapan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pengisian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sicantik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meliputi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Unit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dasarkan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pada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target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renstra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telah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SI CAKEP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Unit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membuat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harus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menentukan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program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sasaran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tujuan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, output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outcome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muncul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LPMP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bertugas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approved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inputkan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sicantik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apakah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diinputkan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sesuai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indicator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renstra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SPI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bertugas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Approval nominal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muncul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disesuaikan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struktur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tarif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Raker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Bersama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Pimpinan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atas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sudah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diinputkan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di Si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Cantik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serta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perjanjian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antara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unit/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Rektor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ID" sz="1100" dirty="0">
                <a:latin typeface="Cambria" panose="02040503050406030204" pitchFamily="18" charset="0"/>
                <a:ea typeface="Cambria" panose="02040503050406030204" pitchFamily="18" charset="0"/>
              </a:rPr>
              <a:t> Wahid </a:t>
            </a:r>
            <a:r>
              <a:rPr lang="en-ID" sz="1100" dirty="0" err="1"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>
              <a:buClr>
                <a:srgbClr val="273D40"/>
              </a:buClr>
              <a:buSzPts val="600"/>
              <a:buNone/>
            </a:pPr>
            <a:endParaRPr dirty="0"/>
          </a:p>
        </p:txBody>
      </p:sp>
      <p:sp>
        <p:nvSpPr>
          <p:cNvPr id="2071" name="Google Shape;20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</a:rPr>
              <a:t>PELAKSANAAN PROJECT PROFESI</a:t>
            </a:r>
            <a:endParaRPr sz="2000" dirty="0"/>
          </a:p>
        </p:txBody>
      </p:sp>
      <p:grpSp>
        <p:nvGrpSpPr>
          <p:cNvPr id="2072" name="Google Shape;2072;p48"/>
          <p:cNvGrpSpPr/>
          <p:nvPr/>
        </p:nvGrpSpPr>
        <p:grpSpPr>
          <a:xfrm rot="-561541" flipH="1">
            <a:off x="7423454" y="3845965"/>
            <a:ext cx="2356254" cy="1848866"/>
            <a:chOff x="-2415600" y="2986400"/>
            <a:chExt cx="1943075" cy="1524659"/>
          </a:xfrm>
        </p:grpSpPr>
        <p:sp>
          <p:nvSpPr>
            <p:cNvPr id="2073" name="Google Shape;2073;p48"/>
            <p:cNvSpPr/>
            <p:nvPr/>
          </p:nvSpPr>
          <p:spPr>
            <a:xfrm>
              <a:off x="-2415600" y="2986400"/>
              <a:ext cx="1117375" cy="1251275"/>
            </a:xfrm>
            <a:custGeom>
              <a:avLst/>
              <a:gdLst/>
              <a:ahLst/>
              <a:cxnLst/>
              <a:rect l="l" t="t" r="r" b="b"/>
              <a:pathLst>
                <a:path w="44695" h="50051" extrusionOk="0">
                  <a:moveTo>
                    <a:pt x="11387" y="1"/>
                  </a:moveTo>
                  <a:cubicBezTo>
                    <a:pt x="10743" y="1"/>
                    <a:pt x="10152" y="449"/>
                    <a:pt x="10001" y="1099"/>
                  </a:cubicBezTo>
                  <a:lnTo>
                    <a:pt x="180" y="41127"/>
                  </a:lnTo>
                  <a:cubicBezTo>
                    <a:pt x="0" y="41896"/>
                    <a:pt x="462" y="42665"/>
                    <a:pt x="1257" y="42871"/>
                  </a:cubicBezTo>
                  <a:lnTo>
                    <a:pt x="33617" y="50051"/>
                  </a:lnTo>
                  <a:lnTo>
                    <a:pt x="44695" y="8433"/>
                  </a:lnTo>
                  <a:lnTo>
                    <a:pt x="11744" y="48"/>
                  </a:lnTo>
                  <a:cubicBezTo>
                    <a:pt x="11625" y="16"/>
                    <a:pt x="11505" y="1"/>
                    <a:pt x="1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-1586075" y="3188225"/>
              <a:ext cx="1113550" cy="1279575"/>
            </a:xfrm>
            <a:custGeom>
              <a:avLst/>
              <a:gdLst/>
              <a:ahLst/>
              <a:cxnLst/>
              <a:rect l="l" t="t" r="r" b="b"/>
              <a:pathLst>
                <a:path w="44542" h="51183" extrusionOk="0">
                  <a:moveTo>
                    <a:pt x="10411" y="1"/>
                  </a:moveTo>
                  <a:lnTo>
                    <a:pt x="0" y="41772"/>
                  </a:lnTo>
                  <a:lnTo>
                    <a:pt x="31797" y="51132"/>
                  </a:lnTo>
                  <a:cubicBezTo>
                    <a:pt x="31925" y="51166"/>
                    <a:pt x="32054" y="51182"/>
                    <a:pt x="32181" y="51182"/>
                  </a:cubicBezTo>
                  <a:cubicBezTo>
                    <a:pt x="32815" y="51182"/>
                    <a:pt x="33395" y="50773"/>
                    <a:pt x="33566" y="50132"/>
                  </a:cubicBezTo>
                  <a:lnTo>
                    <a:pt x="44336" y="10360"/>
                  </a:lnTo>
                  <a:cubicBezTo>
                    <a:pt x="44541" y="9591"/>
                    <a:pt x="44080" y="8796"/>
                    <a:pt x="43310" y="8591"/>
                  </a:cubicBezTo>
                  <a:lnTo>
                    <a:pt x="10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-2402775" y="2994000"/>
              <a:ext cx="1133400" cy="1217400"/>
            </a:xfrm>
            <a:custGeom>
              <a:avLst/>
              <a:gdLst/>
              <a:ahLst/>
              <a:cxnLst/>
              <a:rect l="l" t="t" r="r" b="b"/>
              <a:pathLst>
                <a:path w="45336" h="48696" extrusionOk="0">
                  <a:moveTo>
                    <a:pt x="12283" y="0"/>
                  </a:moveTo>
                  <a:lnTo>
                    <a:pt x="0" y="41900"/>
                  </a:lnTo>
                  <a:lnTo>
                    <a:pt x="19104" y="42131"/>
                  </a:lnTo>
                  <a:cubicBezTo>
                    <a:pt x="23976" y="42823"/>
                    <a:pt x="28540" y="44874"/>
                    <a:pt x="32309" y="48054"/>
                  </a:cubicBezTo>
                  <a:lnTo>
                    <a:pt x="33053" y="48695"/>
                  </a:lnTo>
                  <a:lnTo>
                    <a:pt x="45336" y="6770"/>
                  </a:lnTo>
                  <a:lnTo>
                    <a:pt x="44567" y="6129"/>
                  </a:lnTo>
                  <a:cubicBezTo>
                    <a:pt x="40797" y="2975"/>
                    <a:pt x="36233" y="923"/>
                    <a:pt x="31361" y="231"/>
                  </a:cubicBezTo>
                  <a:lnTo>
                    <a:pt x="12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2351263" y="3014809"/>
              <a:ext cx="1085975" cy="1231500"/>
            </a:xfrm>
            <a:custGeom>
              <a:avLst/>
              <a:gdLst/>
              <a:ahLst/>
              <a:cxnLst/>
              <a:rect l="l" t="t" r="r" b="b"/>
              <a:pathLst>
                <a:path w="43439" h="49260" extrusionOk="0">
                  <a:moveTo>
                    <a:pt x="12258" y="0"/>
                  </a:moveTo>
                  <a:lnTo>
                    <a:pt x="1" y="41925"/>
                  </a:lnTo>
                  <a:lnTo>
                    <a:pt x="17207" y="42695"/>
                  </a:lnTo>
                  <a:cubicBezTo>
                    <a:pt x="22079" y="43387"/>
                    <a:pt x="26643" y="45438"/>
                    <a:pt x="30412" y="48618"/>
                  </a:cubicBezTo>
                  <a:lnTo>
                    <a:pt x="31156" y="49259"/>
                  </a:lnTo>
                  <a:lnTo>
                    <a:pt x="43439" y="7334"/>
                  </a:lnTo>
                  <a:lnTo>
                    <a:pt x="42670" y="6693"/>
                  </a:lnTo>
                  <a:cubicBezTo>
                    <a:pt x="38900" y="3539"/>
                    <a:pt x="34336" y="1487"/>
                    <a:pt x="29464" y="769"/>
                  </a:cubicBezTo>
                  <a:lnTo>
                    <a:pt x="122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1573663" y="3188659"/>
              <a:ext cx="1070600" cy="1322400"/>
            </a:xfrm>
            <a:custGeom>
              <a:avLst/>
              <a:gdLst/>
              <a:ahLst/>
              <a:cxnLst/>
              <a:rect l="l" t="t" r="r" b="b"/>
              <a:pathLst>
                <a:path w="42824" h="52896" extrusionOk="0">
                  <a:moveTo>
                    <a:pt x="17135" y="1"/>
                  </a:moveTo>
                  <a:cubicBezTo>
                    <a:pt x="15803" y="1"/>
                    <a:pt x="14490" y="86"/>
                    <a:pt x="13232" y="252"/>
                  </a:cubicBezTo>
                  <a:lnTo>
                    <a:pt x="12258" y="380"/>
                  </a:lnTo>
                  <a:lnTo>
                    <a:pt x="1" y="42280"/>
                  </a:lnTo>
                  <a:lnTo>
                    <a:pt x="975" y="42151"/>
                  </a:lnTo>
                  <a:cubicBezTo>
                    <a:pt x="2113" y="42002"/>
                    <a:pt x="3255" y="41927"/>
                    <a:pt x="4394" y="41927"/>
                  </a:cubicBezTo>
                  <a:cubicBezTo>
                    <a:pt x="8133" y="41927"/>
                    <a:pt x="11844" y="42727"/>
                    <a:pt x="15284" y="44280"/>
                  </a:cubicBezTo>
                  <a:lnTo>
                    <a:pt x="30208" y="52895"/>
                  </a:lnTo>
                  <a:lnTo>
                    <a:pt x="42824" y="9124"/>
                  </a:lnTo>
                  <a:lnTo>
                    <a:pt x="28284" y="2226"/>
                  </a:lnTo>
                  <a:cubicBezTo>
                    <a:pt x="24955" y="704"/>
                    <a:pt x="20963" y="1"/>
                    <a:pt x="17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8" name="Google Shape;2078;p48"/>
            <p:cNvGrpSpPr/>
            <p:nvPr/>
          </p:nvGrpSpPr>
          <p:grpSpPr>
            <a:xfrm>
              <a:off x="-2218800" y="3088875"/>
              <a:ext cx="1598825" cy="1190475"/>
              <a:chOff x="-2218800" y="3088875"/>
              <a:chExt cx="1598825" cy="1190475"/>
            </a:xfrm>
          </p:grpSpPr>
          <p:sp>
            <p:nvSpPr>
              <p:cNvPr id="2079" name="Google Shape;2079;p48"/>
              <p:cNvSpPr/>
              <p:nvPr/>
            </p:nvSpPr>
            <p:spPr>
              <a:xfrm>
                <a:off x="-2218800" y="3088875"/>
                <a:ext cx="841100" cy="9853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413" extrusionOk="0">
                    <a:moveTo>
                      <a:pt x="9539" y="0"/>
                    </a:moveTo>
                    <a:lnTo>
                      <a:pt x="9462" y="667"/>
                    </a:lnTo>
                    <a:lnTo>
                      <a:pt x="22412" y="2385"/>
                    </a:lnTo>
                    <a:cubicBezTo>
                      <a:pt x="26027" y="3077"/>
                      <a:pt x="29489" y="4436"/>
                      <a:pt x="32643" y="6360"/>
                    </a:cubicBezTo>
                    <a:lnTo>
                      <a:pt x="33284" y="6744"/>
                    </a:lnTo>
                    <a:lnTo>
                      <a:pt x="33643" y="6154"/>
                    </a:lnTo>
                    <a:lnTo>
                      <a:pt x="33002" y="5770"/>
                    </a:lnTo>
                    <a:cubicBezTo>
                      <a:pt x="29797" y="3795"/>
                      <a:pt x="26233" y="2411"/>
                      <a:pt x="22540" y="1693"/>
                    </a:cubicBezTo>
                    <a:lnTo>
                      <a:pt x="9539" y="0"/>
                    </a:lnTo>
                    <a:close/>
                    <a:moveTo>
                      <a:pt x="8668" y="2385"/>
                    </a:moveTo>
                    <a:lnTo>
                      <a:pt x="8591" y="3052"/>
                    </a:lnTo>
                    <a:lnTo>
                      <a:pt x="21540" y="4770"/>
                    </a:lnTo>
                    <a:cubicBezTo>
                      <a:pt x="25156" y="5462"/>
                      <a:pt x="28617" y="6821"/>
                      <a:pt x="31771" y="8744"/>
                    </a:cubicBezTo>
                    <a:lnTo>
                      <a:pt x="32387" y="9129"/>
                    </a:lnTo>
                    <a:lnTo>
                      <a:pt x="32771" y="8565"/>
                    </a:lnTo>
                    <a:lnTo>
                      <a:pt x="32130" y="8180"/>
                    </a:lnTo>
                    <a:cubicBezTo>
                      <a:pt x="28899" y="6206"/>
                      <a:pt x="25361" y="4821"/>
                      <a:pt x="21668" y="4103"/>
                    </a:cubicBezTo>
                    <a:lnTo>
                      <a:pt x="8668" y="2385"/>
                    </a:lnTo>
                    <a:close/>
                    <a:moveTo>
                      <a:pt x="7796" y="4795"/>
                    </a:moveTo>
                    <a:lnTo>
                      <a:pt x="7719" y="5488"/>
                    </a:lnTo>
                    <a:lnTo>
                      <a:pt x="20668" y="7180"/>
                    </a:lnTo>
                    <a:cubicBezTo>
                      <a:pt x="24284" y="7898"/>
                      <a:pt x="27746" y="9232"/>
                      <a:pt x="30900" y="11180"/>
                    </a:cubicBezTo>
                    <a:lnTo>
                      <a:pt x="31515" y="11565"/>
                    </a:lnTo>
                    <a:lnTo>
                      <a:pt x="31874" y="10975"/>
                    </a:lnTo>
                    <a:lnTo>
                      <a:pt x="31259" y="10591"/>
                    </a:lnTo>
                    <a:cubicBezTo>
                      <a:pt x="28028" y="8616"/>
                      <a:pt x="24489" y="7231"/>
                      <a:pt x="20796" y="6513"/>
                    </a:cubicBezTo>
                    <a:lnTo>
                      <a:pt x="7796" y="4795"/>
                    </a:lnTo>
                    <a:close/>
                    <a:moveTo>
                      <a:pt x="6873" y="9206"/>
                    </a:moveTo>
                    <a:lnTo>
                      <a:pt x="6770" y="9873"/>
                    </a:lnTo>
                    <a:lnTo>
                      <a:pt x="19745" y="11591"/>
                    </a:lnTo>
                    <a:cubicBezTo>
                      <a:pt x="23361" y="12283"/>
                      <a:pt x="26822" y="13642"/>
                      <a:pt x="29976" y="15565"/>
                    </a:cubicBezTo>
                    <a:lnTo>
                      <a:pt x="30592" y="15950"/>
                    </a:lnTo>
                    <a:lnTo>
                      <a:pt x="30951" y="15386"/>
                    </a:lnTo>
                    <a:lnTo>
                      <a:pt x="30335" y="15001"/>
                    </a:lnTo>
                    <a:cubicBezTo>
                      <a:pt x="27104" y="13027"/>
                      <a:pt x="23566" y="11642"/>
                      <a:pt x="19848" y="10924"/>
                    </a:cubicBezTo>
                    <a:lnTo>
                      <a:pt x="6873" y="9206"/>
                    </a:lnTo>
                    <a:close/>
                    <a:moveTo>
                      <a:pt x="5975" y="11616"/>
                    </a:moveTo>
                    <a:lnTo>
                      <a:pt x="5898" y="12283"/>
                    </a:lnTo>
                    <a:lnTo>
                      <a:pt x="18848" y="14001"/>
                    </a:lnTo>
                    <a:cubicBezTo>
                      <a:pt x="22463" y="14693"/>
                      <a:pt x="25925" y="16052"/>
                      <a:pt x="29079" y="17976"/>
                    </a:cubicBezTo>
                    <a:lnTo>
                      <a:pt x="29694" y="18360"/>
                    </a:lnTo>
                    <a:lnTo>
                      <a:pt x="30079" y="17796"/>
                    </a:lnTo>
                    <a:lnTo>
                      <a:pt x="29438" y="17411"/>
                    </a:lnTo>
                    <a:cubicBezTo>
                      <a:pt x="26207" y="15437"/>
                      <a:pt x="22668" y="14052"/>
                      <a:pt x="18976" y="13334"/>
                    </a:cubicBezTo>
                    <a:lnTo>
                      <a:pt x="5975" y="11616"/>
                    </a:lnTo>
                    <a:close/>
                    <a:moveTo>
                      <a:pt x="5078" y="14027"/>
                    </a:moveTo>
                    <a:lnTo>
                      <a:pt x="5001" y="14693"/>
                    </a:lnTo>
                    <a:lnTo>
                      <a:pt x="17950" y="16411"/>
                    </a:lnTo>
                    <a:cubicBezTo>
                      <a:pt x="21566" y="17104"/>
                      <a:pt x="25027" y="18463"/>
                      <a:pt x="28181" y="20386"/>
                    </a:cubicBezTo>
                    <a:lnTo>
                      <a:pt x="28797" y="20796"/>
                    </a:lnTo>
                    <a:lnTo>
                      <a:pt x="29181" y="20206"/>
                    </a:lnTo>
                    <a:lnTo>
                      <a:pt x="28566" y="19822"/>
                    </a:lnTo>
                    <a:cubicBezTo>
                      <a:pt x="25335" y="17847"/>
                      <a:pt x="21796" y="16463"/>
                      <a:pt x="18104" y="15745"/>
                    </a:cubicBezTo>
                    <a:lnTo>
                      <a:pt x="5078" y="14027"/>
                    </a:lnTo>
                    <a:close/>
                    <a:moveTo>
                      <a:pt x="4078" y="19053"/>
                    </a:moveTo>
                    <a:lnTo>
                      <a:pt x="4001" y="19719"/>
                    </a:lnTo>
                    <a:lnTo>
                      <a:pt x="16950" y="21437"/>
                    </a:lnTo>
                    <a:cubicBezTo>
                      <a:pt x="20591" y="22130"/>
                      <a:pt x="24053" y="23489"/>
                      <a:pt x="27207" y="25412"/>
                    </a:cubicBezTo>
                    <a:lnTo>
                      <a:pt x="27822" y="25797"/>
                    </a:lnTo>
                    <a:lnTo>
                      <a:pt x="28181" y="25232"/>
                    </a:lnTo>
                    <a:lnTo>
                      <a:pt x="27566" y="24822"/>
                    </a:lnTo>
                    <a:cubicBezTo>
                      <a:pt x="24335" y="22848"/>
                      <a:pt x="20796" y="21463"/>
                      <a:pt x="17104" y="20745"/>
                    </a:cubicBezTo>
                    <a:lnTo>
                      <a:pt x="4078" y="19053"/>
                    </a:lnTo>
                    <a:close/>
                    <a:moveTo>
                      <a:pt x="3231" y="21463"/>
                    </a:moveTo>
                    <a:lnTo>
                      <a:pt x="3129" y="22130"/>
                    </a:lnTo>
                    <a:lnTo>
                      <a:pt x="16078" y="23848"/>
                    </a:lnTo>
                    <a:cubicBezTo>
                      <a:pt x="19899" y="24617"/>
                      <a:pt x="24438" y="26668"/>
                      <a:pt x="26310" y="27848"/>
                    </a:cubicBezTo>
                    <a:lnTo>
                      <a:pt x="26925" y="28233"/>
                    </a:lnTo>
                    <a:lnTo>
                      <a:pt x="27310" y="27643"/>
                    </a:lnTo>
                    <a:lnTo>
                      <a:pt x="26669" y="27258"/>
                    </a:lnTo>
                    <a:cubicBezTo>
                      <a:pt x="24745" y="26053"/>
                      <a:pt x="20104" y="23925"/>
                      <a:pt x="16206" y="23155"/>
                    </a:cubicBezTo>
                    <a:lnTo>
                      <a:pt x="3231" y="21463"/>
                    </a:lnTo>
                    <a:close/>
                    <a:moveTo>
                      <a:pt x="2334" y="23848"/>
                    </a:moveTo>
                    <a:lnTo>
                      <a:pt x="2231" y="24514"/>
                    </a:lnTo>
                    <a:lnTo>
                      <a:pt x="15206" y="26232"/>
                    </a:lnTo>
                    <a:cubicBezTo>
                      <a:pt x="18925" y="26976"/>
                      <a:pt x="24540" y="29669"/>
                      <a:pt x="25438" y="30233"/>
                    </a:cubicBezTo>
                    <a:lnTo>
                      <a:pt x="26053" y="30617"/>
                    </a:lnTo>
                    <a:lnTo>
                      <a:pt x="26412" y="30053"/>
                    </a:lnTo>
                    <a:lnTo>
                      <a:pt x="25797" y="29669"/>
                    </a:lnTo>
                    <a:cubicBezTo>
                      <a:pt x="24848" y="29079"/>
                      <a:pt x="19207" y="26335"/>
                      <a:pt x="15335" y="25566"/>
                    </a:cubicBezTo>
                    <a:lnTo>
                      <a:pt x="2334" y="23848"/>
                    </a:lnTo>
                    <a:close/>
                    <a:moveTo>
                      <a:pt x="1283" y="27592"/>
                    </a:moveTo>
                    <a:lnTo>
                      <a:pt x="1180" y="28284"/>
                    </a:lnTo>
                    <a:lnTo>
                      <a:pt x="14155" y="29976"/>
                    </a:lnTo>
                    <a:cubicBezTo>
                      <a:pt x="17771" y="30694"/>
                      <a:pt x="21232" y="32053"/>
                      <a:pt x="24361" y="33976"/>
                    </a:cubicBezTo>
                    <a:lnTo>
                      <a:pt x="25002" y="34361"/>
                    </a:lnTo>
                    <a:lnTo>
                      <a:pt x="25361" y="33797"/>
                    </a:lnTo>
                    <a:lnTo>
                      <a:pt x="24745" y="33387"/>
                    </a:lnTo>
                    <a:cubicBezTo>
                      <a:pt x="21514" y="31412"/>
                      <a:pt x="17976" y="30028"/>
                      <a:pt x="14258" y="29310"/>
                    </a:cubicBezTo>
                    <a:lnTo>
                      <a:pt x="1283" y="27592"/>
                    </a:lnTo>
                    <a:close/>
                    <a:moveTo>
                      <a:pt x="693" y="30156"/>
                    </a:moveTo>
                    <a:lnTo>
                      <a:pt x="590" y="30822"/>
                    </a:lnTo>
                    <a:lnTo>
                      <a:pt x="13565" y="32541"/>
                    </a:lnTo>
                    <a:cubicBezTo>
                      <a:pt x="17181" y="33233"/>
                      <a:pt x="20643" y="34592"/>
                      <a:pt x="23797" y="36515"/>
                    </a:cubicBezTo>
                    <a:lnTo>
                      <a:pt x="24412" y="36900"/>
                    </a:lnTo>
                    <a:lnTo>
                      <a:pt x="24771" y="36310"/>
                    </a:lnTo>
                    <a:lnTo>
                      <a:pt x="24130" y="35925"/>
                    </a:lnTo>
                    <a:cubicBezTo>
                      <a:pt x="20925" y="33951"/>
                      <a:pt x="17386" y="32566"/>
                      <a:pt x="13668" y="31874"/>
                    </a:cubicBezTo>
                    <a:lnTo>
                      <a:pt x="693" y="30156"/>
                    </a:lnTo>
                    <a:close/>
                    <a:moveTo>
                      <a:pt x="103" y="32643"/>
                    </a:moveTo>
                    <a:lnTo>
                      <a:pt x="0" y="33335"/>
                    </a:lnTo>
                    <a:lnTo>
                      <a:pt x="12975" y="35053"/>
                    </a:lnTo>
                    <a:cubicBezTo>
                      <a:pt x="16591" y="35746"/>
                      <a:pt x="20053" y="37105"/>
                      <a:pt x="23207" y="39028"/>
                    </a:cubicBezTo>
                    <a:lnTo>
                      <a:pt x="23848" y="39413"/>
                    </a:lnTo>
                    <a:lnTo>
                      <a:pt x="24181" y="38823"/>
                    </a:lnTo>
                    <a:lnTo>
                      <a:pt x="23540" y="38438"/>
                    </a:lnTo>
                    <a:cubicBezTo>
                      <a:pt x="20335" y="36464"/>
                      <a:pt x="16796" y="35079"/>
                      <a:pt x="13104" y="34361"/>
                    </a:cubicBezTo>
                    <a:lnTo>
                      <a:pt x="103" y="326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-1461075" y="3283625"/>
                <a:ext cx="841100" cy="9957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829" extrusionOk="0">
                    <a:moveTo>
                      <a:pt x="11739" y="1"/>
                    </a:moveTo>
                    <a:cubicBezTo>
                      <a:pt x="10432" y="1"/>
                      <a:pt x="9481" y="31"/>
                      <a:pt x="9386" y="31"/>
                    </a:cubicBezTo>
                    <a:lnTo>
                      <a:pt x="9386" y="698"/>
                    </a:lnTo>
                    <a:cubicBezTo>
                      <a:pt x="9406" y="698"/>
                      <a:pt x="10284" y="673"/>
                      <a:pt x="11526" y="673"/>
                    </a:cubicBezTo>
                    <a:cubicBezTo>
                      <a:pt x="13388" y="673"/>
                      <a:pt x="16068" y="729"/>
                      <a:pt x="17899" y="1006"/>
                    </a:cubicBezTo>
                    <a:cubicBezTo>
                      <a:pt x="22643" y="1775"/>
                      <a:pt x="29618" y="4878"/>
                      <a:pt x="32618" y="6750"/>
                    </a:cubicBezTo>
                    <a:lnTo>
                      <a:pt x="33259" y="7134"/>
                    </a:lnTo>
                    <a:lnTo>
                      <a:pt x="33644" y="6570"/>
                    </a:lnTo>
                    <a:lnTo>
                      <a:pt x="33028" y="6185"/>
                    </a:lnTo>
                    <a:cubicBezTo>
                      <a:pt x="29977" y="4288"/>
                      <a:pt x="22874" y="1108"/>
                      <a:pt x="18053" y="365"/>
                    </a:cubicBezTo>
                    <a:cubicBezTo>
                      <a:pt x="16198" y="63"/>
                      <a:pt x="13606" y="1"/>
                      <a:pt x="11739" y="1"/>
                    </a:cubicBezTo>
                    <a:close/>
                    <a:moveTo>
                      <a:pt x="8770" y="2801"/>
                    </a:moveTo>
                    <a:lnTo>
                      <a:pt x="8770" y="3493"/>
                    </a:lnTo>
                    <a:cubicBezTo>
                      <a:pt x="8847" y="3493"/>
                      <a:pt x="16130" y="3519"/>
                      <a:pt x="19258" y="4288"/>
                    </a:cubicBezTo>
                    <a:cubicBezTo>
                      <a:pt x="22976" y="5211"/>
                      <a:pt x="28489" y="7134"/>
                      <a:pt x="31746" y="9160"/>
                    </a:cubicBezTo>
                    <a:lnTo>
                      <a:pt x="32387" y="9545"/>
                    </a:lnTo>
                    <a:lnTo>
                      <a:pt x="32746" y="8980"/>
                    </a:lnTo>
                    <a:lnTo>
                      <a:pt x="32105" y="8570"/>
                    </a:lnTo>
                    <a:cubicBezTo>
                      <a:pt x="28797" y="6519"/>
                      <a:pt x="23207" y="4570"/>
                      <a:pt x="19412" y="3621"/>
                    </a:cubicBezTo>
                    <a:cubicBezTo>
                      <a:pt x="16207" y="2852"/>
                      <a:pt x="9078" y="2801"/>
                      <a:pt x="8770" y="2801"/>
                    </a:cubicBezTo>
                    <a:close/>
                    <a:moveTo>
                      <a:pt x="8129" y="5570"/>
                    </a:moveTo>
                    <a:lnTo>
                      <a:pt x="8129" y="6262"/>
                    </a:lnTo>
                    <a:cubicBezTo>
                      <a:pt x="8232" y="6262"/>
                      <a:pt x="17412" y="6467"/>
                      <a:pt x="20592" y="7570"/>
                    </a:cubicBezTo>
                    <a:cubicBezTo>
                      <a:pt x="21463" y="7878"/>
                      <a:pt x="22361" y="8160"/>
                      <a:pt x="23233" y="8442"/>
                    </a:cubicBezTo>
                    <a:cubicBezTo>
                      <a:pt x="25976" y="9314"/>
                      <a:pt x="28592" y="10160"/>
                      <a:pt x="30874" y="11570"/>
                    </a:cubicBezTo>
                    <a:lnTo>
                      <a:pt x="31490" y="11955"/>
                    </a:lnTo>
                    <a:lnTo>
                      <a:pt x="31849" y="11391"/>
                    </a:lnTo>
                    <a:lnTo>
                      <a:pt x="31208" y="11006"/>
                    </a:lnTo>
                    <a:cubicBezTo>
                      <a:pt x="28874" y="9519"/>
                      <a:pt x="26079" y="8647"/>
                      <a:pt x="23412" y="7801"/>
                    </a:cubicBezTo>
                    <a:cubicBezTo>
                      <a:pt x="22540" y="7519"/>
                      <a:pt x="21669" y="7237"/>
                      <a:pt x="20797" y="6929"/>
                    </a:cubicBezTo>
                    <a:cubicBezTo>
                      <a:pt x="17540" y="5801"/>
                      <a:pt x="8514" y="5570"/>
                      <a:pt x="8129" y="5570"/>
                    </a:cubicBezTo>
                    <a:close/>
                    <a:moveTo>
                      <a:pt x="6822" y="9596"/>
                    </a:moveTo>
                    <a:lnTo>
                      <a:pt x="6745" y="10263"/>
                    </a:lnTo>
                    <a:lnTo>
                      <a:pt x="19694" y="11981"/>
                    </a:lnTo>
                    <a:cubicBezTo>
                      <a:pt x="23310" y="12699"/>
                      <a:pt x="26771" y="14032"/>
                      <a:pt x="29925" y="15981"/>
                    </a:cubicBezTo>
                    <a:lnTo>
                      <a:pt x="30566" y="16365"/>
                    </a:lnTo>
                    <a:lnTo>
                      <a:pt x="30925" y="15776"/>
                    </a:lnTo>
                    <a:lnTo>
                      <a:pt x="30284" y="15391"/>
                    </a:lnTo>
                    <a:cubicBezTo>
                      <a:pt x="27079" y="13417"/>
                      <a:pt x="23515" y="12032"/>
                      <a:pt x="19822" y="11314"/>
                    </a:cubicBezTo>
                    <a:lnTo>
                      <a:pt x="6822" y="9596"/>
                    </a:lnTo>
                    <a:close/>
                    <a:moveTo>
                      <a:pt x="5950" y="12006"/>
                    </a:moveTo>
                    <a:lnTo>
                      <a:pt x="5847" y="12673"/>
                    </a:lnTo>
                    <a:lnTo>
                      <a:pt x="18822" y="14391"/>
                    </a:lnTo>
                    <a:cubicBezTo>
                      <a:pt x="22438" y="15109"/>
                      <a:pt x="25900" y="16442"/>
                      <a:pt x="29054" y="18391"/>
                    </a:cubicBezTo>
                    <a:lnTo>
                      <a:pt x="29669" y="18776"/>
                    </a:lnTo>
                    <a:lnTo>
                      <a:pt x="30054" y="18186"/>
                    </a:lnTo>
                    <a:lnTo>
                      <a:pt x="29413" y="17801"/>
                    </a:lnTo>
                    <a:cubicBezTo>
                      <a:pt x="26182" y="15827"/>
                      <a:pt x="22643" y="14442"/>
                      <a:pt x="18925" y="13724"/>
                    </a:cubicBezTo>
                    <a:lnTo>
                      <a:pt x="5950" y="12006"/>
                    </a:lnTo>
                    <a:close/>
                    <a:moveTo>
                      <a:pt x="5052" y="14417"/>
                    </a:moveTo>
                    <a:lnTo>
                      <a:pt x="4975" y="15109"/>
                    </a:lnTo>
                    <a:lnTo>
                      <a:pt x="17925" y="16801"/>
                    </a:lnTo>
                    <a:cubicBezTo>
                      <a:pt x="21540" y="17519"/>
                      <a:pt x="25028" y="18853"/>
                      <a:pt x="28156" y="20802"/>
                    </a:cubicBezTo>
                    <a:lnTo>
                      <a:pt x="28797" y="21186"/>
                    </a:lnTo>
                    <a:lnTo>
                      <a:pt x="29156" y="20596"/>
                    </a:lnTo>
                    <a:lnTo>
                      <a:pt x="28515" y="20212"/>
                    </a:lnTo>
                    <a:cubicBezTo>
                      <a:pt x="25310" y="18237"/>
                      <a:pt x="21745" y="16853"/>
                      <a:pt x="18053" y="16135"/>
                    </a:cubicBezTo>
                    <a:lnTo>
                      <a:pt x="5052" y="14417"/>
                    </a:lnTo>
                    <a:close/>
                    <a:moveTo>
                      <a:pt x="4078" y="19443"/>
                    </a:moveTo>
                    <a:lnTo>
                      <a:pt x="4001" y="20109"/>
                    </a:lnTo>
                    <a:lnTo>
                      <a:pt x="16950" y="21827"/>
                    </a:lnTo>
                    <a:cubicBezTo>
                      <a:pt x="20566" y="22545"/>
                      <a:pt x="24028" y="23879"/>
                      <a:pt x="27182" y="25827"/>
                    </a:cubicBezTo>
                    <a:lnTo>
                      <a:pt x="27823" y="26212"/>
                    </a:lnTo>
                    <a:lnTo>
                      <a:pt x="28156" y="25622"/>
                    </a:lnTo>
                    <a:lnTo>
                      <a:pt x="27541" y="25238"/>
                    </a:lnTo>
                    <a:cubicBezTo>
                      <a:pt x="24310" y="23263"/>
                      <a:pt x="20771" y="21879"/>
                      <a:pt x="17079" y="21161"/>
                    </a:cubicBezTo>
                    <a:lnTo>
                      <a:pt x="4078" y="19443"/>
                    </a:lnTo>
                    <a:close/>
                    <a:moveTo>
                      <a:pt x="3180" y="21853"/>
                    </a:moveTo>
                    <a:lnTo>
                      <a:pt x="3103" y="22520"/>
                    </a:lnTo>
                    <a:lnTo>
                      <a:pt x="16053" y="24238"/>
                    </a:lnTo>
                    <a:cubicBezTo>
                      <a:pt x="19874" y="24981"/>
                      <a:pt x="24438" y="27058"/>
                      <a:pt x="26284" y="28212"/>
                    </a:cubicBezTo>
                    <a:lnTo>
                      <a:pt x="26925" y="28623"/>
                    </a:lnTo>
                    <a:lnTo>
                      <a:pt x="27284" y="28033"/>
                    </a:lnTo>
                    <a:lnTo>
                      <a:pt x="26643" y="27648"/>
                    </a:lnTo>
                    <a:cubicBezTo>
                      <a:pt x="24720" y="26443"/>
                      <a:pt x="20079" y="24340"/>
                      <a:pt x="16181" y="23571"/>
                    </a:cubicBezTo>
                    <a:lnTo>
                      <a:pt x="3180" y="21853"/>
                    </a:lnTo>
                    <a:close/>
                    <a:moveTo>
                      <a:pt x="2309" y="24263"/>
                    </a:moveTo>
                    <a:lnTo>
                      <a:pt x="2232" y="24930"/>
                    </a:lnTo>
                    <a:lnTo>
                      <a:pt x="15181" y="26648"/>
                    </a:lnTo>
                    <a:cubicBezTo>
                      <a:pt x="18925" y="27392"/>
                      <a:pt x="24515" y="30084"/>
                      <a:pt x="25412" y="30623"/>
                    </a:cubicBezTo>
                    <a:lnTo>
                      <a:pt x="26053" y="31007"/>
                    </a:lnTo>
                    <a:lnTo>
                      <a:pt x="26387" y="30443"/>
                    </a:lnTo>
                    <a:lnTo>
                      <a:pt x="25771" y="30058"/>
                    </a:lnTo>
                    <a:cubicBezTo>
                      <a:pt x="24823" y="29469"/>
                      <a:pt x="19181" y="26751"/>
                      <a:pt x="15309" y="25981"/>
                    </a:cubicBezTo>
                    <a:lnTo>
                      <a:pt x="2309" y="24263"/>
                    </a:lnTo>
                    <a:close/>
                    <a:moveTo>
                      <a:pt x="1257" y="28007"/>
                    </a:moveTo>
                    <a:lnTo>
                      <a:pt x="1180" y="28674"/>
                    </a:lnTo>
                    <a:lnTo>
                      <a:pt x="14130" y="30392"/>
                    </a:lnTo>
                    <a:cubicBezTo>
                      <a:pt x="17745" y="31110"/>
                      <a:pt x="21207" y="32443"/>
                      <a:pt x="24361" y="34392"/>
                    </a:cubicBezTo>
                    <a:lnTo>
                      <a:pt x="24976" y="34777"/>
                    </a:lnTo>
                    <a:lnTo>
                      <a:pt x="25335" y="34187"/>
                    </a:lnTo>
                    <a:lnTo>
                      <a:pt x="24720" y="33802"/>
                    </a:lnTo>
                    <a:cubicBezTo>
                      <a:pt x="21489" y="31828"/>
                      <a:pt x="17950" y="30443"/>
                      <a:pt x="14258" y="29725"/>
                    </a:cubicBezTo>
                    <a:lnTo>
                      <a:pt x="1257" y="28007"/>
                    </a:lnTo>
                    <a:close/>
                    <a:moveTo>
                      <a:pt x="667" y="30520"/>
                    </a:moveTo>
                    <a:lnTo>
                      <a:pt x="591" y="31212"/>
                    </a:lnTo>
                    <a:lnTo>
                      <a:pt x="13566" y="32905"/>
                    </a:lnTo>
                    <a:cubicBezTo>
                      <a:pt x="17155" y="33623"/>
                      <a:pt x="20617" y="34982"/>
                      <a:pt x="23771" y="36905"/>
                    </a:cubicBezTo>
                    <a:lnTo>
                      <a:pt x="24412" y="37290"/>
                    </a:lnTo>
                    <a:lnTo>
                      <a:pt x="24746" y="36726"/>
                    </a:lnTo>
                    <a:lnTo>
                      <a:pt x="24130" y="36315"/>
                    </a:lnTo>
                    <a:cubicBezTo>
                      <a:pt x="20899" y="34341"/>
                      <a:pt x="17361" y="32956"/>
                      <a:pt x="13668" y="32238"/>
                    </a:cubicBezTo>
                    <a:lnTo>
                      <a:pt x="667" y="30520"/>
                    </a:lnTo>
                    <a:close/>
                    <a:moveTo>
                      <a:pt x="103" y="33059"/>
                    </a:moveTo>
                    <a:lnTo>
                      <a:pt x="1" y="33725"/>
                    </a:lnTo>
                    <a:lnTo>
                      <a:pt x="12950" y="35443"/>
                    </a:lnTo>
                    <a:cubicBezTo>
                      <a:pt x="16566" y="36136"/>
                      <a:pt x="20027" y="37495"/>
                      <a:pt x="23181" y="39418"/>
                    </a:cubicBezTo>
                    <a:lnTo>
                      <a:pt x="23797" y="39828"/>
                    </a:lnTo>
                    <a:lnTo>
                      <a:pt x="24156" y="39238"/>
                    </a:lnTo>
                    <a:lnTo>
                      <a:pt x="23515" y="38854"/>
                    </a:lnTo>
                    <a:cubicBezTo>
                      <a:pt x="20310" y="36879"/>
                      <a:pt x="16745" y="35495"/>
                      <a:pt x="13053" y="34777"/>
                    </a:cubicBezTo>
                    <a:lnTo>
                      <a:pt x="103" y="330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9"/>
          <p:cNvSpPr/>
          <p:nvPr/>
        </p:nvSpPr>
        <p:spPr>
          <a:xfrm>
            <a:off x="84181" y="84854"/>
            <a:ext cx="5732547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95" name="Google Shape;2095;p49"/>
          <p:cNvSpPr txBox="1">
            <a:spLocks noGrp="1"/>
          </p:cNvSpPr>
          <p:nvPr>
            <p:ph type="title"/>
          </p:nvPr>
        </p:nvSpPr>
        <p:spPr>
          <a:xfrm>
            <a:off x="0" y="118164"/>
            <a:ext cx="6054925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endampingan sistem SI- CANTIK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108" name="Google Shape;2108;p49"/>
          <p:cNvGrpSpPr/>
          <p:nvPr/>
        </p:nvGrpSpPr>
        <p:grpSpPr>
          <a:xfrm rot="-899960">
            <a:off x="-973110" y="3649619"/>
            <a:ext cx="2044242" cy="1580038"/>
            <a:chOff x="-874852" y="3661982"/>
            <a:chExt cx="2044303" cy="1580085"/>
          </a:xfrm>
        </p:grpSpPr>
        <p:grpSp>
          <p:nvGrpSpPr>
            <p:cNvPr id="2109" name="Google Shape;2109;p49"/>
            <p:cNvGrpSpPr/>
            <p:nvPr/>
          </p:nvGrpSpPr>
          <p:grpSpPr>
            <a:xfrm rot="5249857" flipH="1">
              <a:off x="48808" y="4095917"/>
              <a:ext cx="537972" cy="1681428"/>
              <a:chOff x="-1858600" y="2385325"/>
              <a:chExt cx="523125" cy="1635025"/>
            </a:xfrm>
          </p:grpSpPr>
          <p:sp>
            <p:nvSpPr>
              <p:cNvPr id="2110" name="Google Shape;2110;p4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1" name="Google Shape;2111;p4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2" name="Google Shape;2112;p4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 rot="5249857" flipH="1">
              <a:off x="-340747" y="3668895"/>
              <a:ext cx="1062060" cy="1858361"/>
              <a:chOff x="-1779100" y="2408800"/>
              <a:chExt cx="1032750" cy="180707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-1779100" y="2498825"/>
                <a:ext cx="1032750" cy="1717050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8682" extrusionOk="0">
                    <a:moveTo>
                      <a:pt x="32843" y="0"/>
                    </a:moveTo>
                    <a:cubicBezTo>
                      <a:pt x="31194" y="0"/>
                      <a:pt x="29516" y="392"/>
                      <a:pt x="28053" y="1113"/>
                    </a:cubicBezTo>
                    <a:cubicBezTo>
                      <a:pt x="24489" y="2883"/>
                      <a:pt x="21924" y="6139"/>
                      <a:pt x="19719" y="9421"/>
                    </a:cubicBezTo>
                    <a:lnTo>
                      <a:pt x="19719" y="9396"/>
                    </a:lnTo>
                    <a:cubicBezTo>
                      <a:pt x="13744" y="18242"/>
                      <a:pt x="9436" y="27987"/>
                      <a:pt x="6385" y="38167"/>
                    </a:cubicBezTo>
                    <a:cubicBezTo>
                      <a:pt x="5308" y="41705"/>
                      <a:pt x="4231" y="44270"/>
                      <a:pt x="2949" y="47731"/>
                    </a:cubicBezTo>
                    <a:cubicBezTo>
                      <a:pt x="205" y="55244"/>
                      <a:pt x="1487" y="65630"/>
                      <a:pt x="0" y="68681"/>
                    </a:cubicBezTo>
                    <a:cubicBezTo>
                      <a:pt x="7975" y="52526"/>
                      <a:pt x="21642" y="34269"/>
                      <a:pt x="33745" y="20935"/>
                    </a:cubicBezTo>
                    <a:cubicBezTo>
                      <a:pt x="36105" y="18319"/>
                      <a:pt x="38566" y="15704"/>
                      <a:pt x="39951" y="12473"/>
                    </a:cubicBezTo>
                    <a:cubicBezTo>
                      <a:pt x="41310" y="9242"/>
                      <a:pt x="41310" y="5190"/>
                      <a:pt x="39002" y="2549"/>
                    </a:cubicBezTo>
                    <a:cubicBezTo>
                      <a:pt x="37468" y="790"/>
                      <a:pt x="35184" y="0"/>
                      <a:pt x="3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-1776550" y="2408800"/>
                <a:ext cx="973150" cy="1753225"/>
              </a:xfrm>
              <a:custGeom>
                <a:avLst/>
                <a:gdLst/>
                <a:ahLst/>
                <a:cxnLst/>
                <a:rect l="l" t="t" r="r" b="b"/>
                <a:pathLst>
                  <a:path w="38926" h="70129" extrusionOk="0">
                    <a:moveTo>
                      <a:pt x="30542" y="0"/>
                    </a:moveTo>
                    <a:cubicBezTo>
                      <a:pt x="28732" y="0"/>
                      <a:pt x="26881" y="482"/>
                      <a:pt x="25310" y="1355"/>
                    </a:cubicBezTo>
                    <a:cubicBezTo>
                      <a:pt x="21848" y="3253"/>
                      <a:pt x="19438" y="6637"/>
                      <a:pt x="17361" y="10022"/>
                    </a:cubicBezTo>
                    <a:cubicBezTo>
                      <a:pt x="11822" y="19100"/>
                      <a:pt x="7975" y="29049"/>
                      <a:pt x="5386" y="39357"/>
                    </a:cubicBezTo>
                    <a:cubicBezTo>
                      <a:pt x="4488" y="42947"/>
                      <a:pt x="3514" y="45537"/>
                      <a:pt x="2411" y="49076"/>
                    </a:cubicBezTo>
                    <a:cubicBezTo>
                      <a:pt x="1" y="56717"/>
                      <a:pt x="1770" y="67025"/>
                      <a:pt x="411" y="70128"/>
                    </a:cubicBezTo>
                    <a:cubicBezTo>
                      <a:pt x="7642" y="53640"/>
                      <a:pt x="20463" y="34767"/>
                      <a:pt x="31925" y="20869"/>
                    </a:cubicBezTo>
                    <a:cubicBezTo>
                      <a:pt x="34156" y="18177"/>
                      <a:pt x="36515" y="15433"/>
                      <a:pt x="37721" y="12151"/>
                    </a:cubicBezTo>
                    <a:cubicBezTo>
                      <a:pt x="38926" y="8843"/>
                      <a:pt x="38772" y="4791"/>
                      <a:pt x="36336" y="2253"/>
                    </a:cubicBezTo>
                    <a:cubicBezTo>
                      <a:pt x="34837" y="698"/>
                      <a:pt x="32720" y="0"/>
                      <a:pt x="30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117;p49"/>
              <p:cNvSpPr/>
              <p:nvPr/>
            </p:nvSpPr>
            <p:spPr>
              <a:xfrm>
                <a:off x="-1311125" y="2430900"/>
                <a:ext cx="402150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2765" extrusionOk="0">
                    <a:moveTo>
                      <a:pt x="9413" y="1"/>
                    </a:moveTo>
                    <a:cubicBezTo>
                      <a:pt x="9396" y="1"/>
                      <a:pt x="9378" y="3"/>
                      <a:pt x="9359" y="10"/>
                    </a:cubicBezTo>
                    <a:cubicBezTo>
                      <a:pt x="9206" y="35"/>
                      <a:pt x="9103" y="266"/>
                      <a:pt x="9231" y="369"/>
                    </a:cubicBezTo>
                    <a:cubicBezTo>
                      <a:pt x="9257" y="394"/>
                      <a:pt x="9283" y="394"/>
                      <a:pt x="9308" y="394"/>
                    </a:cubicBezTo>
                    <a:cubicBezTo>
                      <a:pt x="9332" y="400"/>
                      <a:pt x="9357" y="403"/>
                      <a:pt x="9380" y="403"/>
                    </a:cubicBezTo>
                    <a:cubicBezTo>
                      <a:pt x="9458" y="403"/>
                      <a:pt x="9531" y="370"/>
                      <a:pt x="9590" y="292"/>
                    </a:cubicBezTo>
                    <a:cubicBezTo>
                      <a:pt x="9635" y="156"/>
                      <a:pt x="9541" y="1"/>
                      <a:pt x="9413" y="1"/>
                    </a:cubicBezTo>
                    <a:close/>
                    <a:moveTo>
                      <a:pt x="12560" y="1256"/>
                    </a:moveTo>
                    <a:cubicBezTo>
                      <a:pt x="12528" y="1256"/>
                      <a:pt x="12496" y="1259"/>
                      <a:pt x="12462" y="1266"/>
                    </a:cubicBezTo>
                    <a:cubicBezTo>
                      <a:pt x="12154" y="1317"/>
                      <a:pt x="11949" y="1856"/>
                      <a:pt x="12257" y="2061"/>
                    </a:cubicBezTo>
                    <a:cubicBezTo>
                      <a:pt x="12283" y="2087"/>
                      <a:pt x="12360" y="2112"/>
                      <a:pt x="12411" y="2112"/>
                    </a:cubicBezTo>
                    <a:cubicBezTo>
                      <a:pt x="12447" y="2121"/>
                      <a:pt x="12482" y="2125"/>
                      <a:pt x="12518" y="2125"/>
                    </a:cubicBezTo>
                    <a:cubicBezTo>
                      <a:pt x="12685" y="2125"/>
                      <a:pt x="12844" y="2030"/>
                      <a:pt x="12949" y="1881"/>
                    </a:cubicBezTo>
                    <a:cubicBezTo>
                      <a:pt x="13089" y="1579"/>
                      <a:pt x="12870" y="1256"/>
                      <a:pt x="12560" y="1256"/>
                    </a:cubicBezTo>
                    <a:close/>
                    <a:moveTo>
                      <a:pt x="6402" y="1567"/>
                    </a:moveTo>
                    <a:cubicBezTo>
                      <a:pt x="6244" y="1567"/>
                      <a:pt x="6092" y="1644"/>
                      <a:pt x="6052" y="1805"/>
                    </a:cubicBezTo>
                    <a:cubicBezTo>
                      <a:pt x="6026" y="1856"/>
                      <a:pt x="6026" y="1907"/>
                      <a:pt x="6052" y="1958"/>
                    </a:cubicBezTo>
                    <a:cubicBezTo>
                      <a:pt x="6077" y="2138"/>
                      <a:pt x="6231" y="2292"/>
                      <a:pt x="6411" y="2317"/>
                    </a:cubicBezTo>
                    <a:cubicBezTo>
                      <a:pt x="6431" y="2321"/>
                      <a:pt x="6450" y="2322"/>
                      <a:pt x="6470" y="2322"/>
                    </a:cubicBezTo>
                    <a:cubicBezTo>
                      <a:pt x="6747" y="2322"/>
                      <a:pt x="6937" y="1993"/>
                      <a:pt x="6770" y="1753"/>
                    </a:cubicBezTo>
                    <a:cubicBezTo>
                      <a:pt x="6696" y="1631"/>
                      <a:pt x="6547" y="1567"/>
                      <a:pt x="6402" y="1567"/>
                    </a:cubicBezTo>
                    <a:close/>
                    <a:moveTo>
                      <a:pt x="9895" y="1689"/>
                    </a:moveTo>
                    <a:cubicBezTo>
                      <a:pt x="9854" y="1689"/>
                      <a:pt x="9812" y="1693"/>
                      <a:pt x="9770" y="1702"/>
                    </a:cubicBezTo>
                    <a:cubicBezTo>
                      <a:pt x="9308" y="1779"/>
                      <a:pt x="9000" y="2523"/>
                      <a:pt x="9436" y="2830"/>
                    </a:cubicBezTo>
                    <a:cubicBezTo>
                      <a:pt x="9513" y="2856"/>
                      <a:pt x="9590" y="2907"/>
                      <a:pt x="9667" y="2907"/>
                    </a:cubicBezTo>
                    <a:cubicBezTo>
                      <a:pt x="9721" y="2921"/>
                      <a:pt x="9775" y="2927"/>
                      <a:pt x="9828" y="2927"/>
                    </a:cubicBezTo>
                    <a:cubicBezTo>
                      <a:pt x="10078" y="2927"/>
                      <a:pt x="10310" y="2785"/>
                      <a:pt x="10436" y="2574"/>
                    </a:cubicBezTo>
                    <a:cubicBezTo>
                      <a:pt x="10647" y="2153"/>
                      <a:pt x="10324" y="1689"/>
                      <a:pt x="9895" y="1689"/>
                    </a:cubicBezTo>
                    <a:close/>
                    <a:moveTo>
                      <a:pt x="4359" y="3369"/>
                    </a:moveTo>
                    <a:cubicBezTo>
                      <a:pt x="4257" y="3369"/>
                      <a:pt x="4205" y="3523"/>
                      <a:pt x="4282" y="3599"/>
                    </a:cubicBezTo>
                    <a:lnTo>
                      <a:pt x="4334" y="3599"/>
                    </a:lnTo>
                    <a:cubicBezTo>
                      <a:pt x="4347" y="3606"/>
                      <a:pt x="4363" y="3610"/>
                      <a:pt x="4379" y="3610"/>
                    </a:cubicBezTo>
                    <a:cubicBezTo>
                      <a:pt x="4422" y="3610"/>
                      <a:pt x="4469" y="3586"/>
                      <a:pt x="4487" y="3548"/>
                    </a:cubicBezTo>
                    <a:cubicBezTo>
                      <a:pt x="4513" y="3446"/>
                      <a:pt x="4436" y="3369"/>
                      <a:pt x="4359" y="3369"/>
                    </a:cubicBezTo>
                    <a:close/>
                    <a:moveTo>
                      <a:pt x="15337" y="2484"/>
                    </a:moveTo>
                    <a:cubicBezTo>
                      <a:pt x="15295" y="2484"/>
                      <a:pt x="15251" y="2488"/>
                      <a:pt x="15206" y="2497"/>
                    </a:cubicBezTo>
                    <a:cubicBezTo>
                      <a:pt x="14744" y="2574"/>
                      <a:pt x="14462" y="3317"/>
                      <a:pt x="14898" y="3599"/>
                    </a:cubicBezTo>
                    <a:cubicBezTo>
                      <a:pt x="14950" y="3651"/>
                      <a:pt x="15026" y="3676"/>
                      <a:pt x="15129" y="3702"/>
                    </a:cubicBezTo>
                    <a:cubicBezTo>
                      <a:pt x="15170" y="3710"/>
                      <a:pt x="15212" y="3713"/>
                      <a:pt x="15254" y="3713"/>
                    </a:cubicBezTo>
                    <a:cubicBezTo>
                      <a:pt x="15498" y="3713"/>
                      <a:pt x="15745" y="3588"/>
                      <a:pt x="15898" y="3369"/>
                    </a:cubicBezTo>
                    <a:cubicBezTo>
                      <a:pt x="16085" y="2948"/>
                      <a:pt x="15782" y="2484"/>
                      <a:pt x="15337" y="2484"/>
                    </a:cubicBezTo>
                    <a:close/>
                    <a:moveTo>
                      <a:pt x="13055" y="3385"/>
                    </a:moveTo>
                    <a:cubicBezTo>
                      <a:pt x="13037" y="3385"/>
                      <a:pt x="13019" y="3388"/>
                      <a:pt x="13001" y="3394"/>
                    </a:cubicBezTo>
                    <a:cubicBezTo>
                      <a:pt x="12847" y="3420"/>
                      <a:pt x="12744" y="3676"/>
                      <a:pt x="12898" y="3779"/>
                    </a:cubicBezTo>
                    <a:cubicBezTo>
                      <a:pt x="12898" y="3779"/>
                      <a:pt x="12924" y="3779"/>
                      <a:pt x="12975" y="3805"/>
                    </a:cubicBezTo>
                    <a:cubicBezTo>
                      <a:pt x="12993" y="3809"/>
                      <a:pt x="13010" y="3811"/>
                      <a:pt x="13028" y="3811"/>
                    </a:cubicBezTo>
                    <a:cubicBezTo>
                      <a:pt x="13111" y="3811"/>
                      <a:pt x="13189" y="3761"/>
                      <a:pt x="13231" y="3676"/>
                    </a:cubicBezTo>
                    <a:cubicBezTo>
                      <a:pt x="13299" y="3541"/>
                      <a:pt x="13188" y="3385"/>
                      <a:pt x="13055" y="3385"/>
                    </a:cubicBezTo>
                    <a:close/>
                    <a:moveTo>
                      <a:pt x="7890" y="4029"/>
                    </a:moveTo>
                    <a:cubicBezTo>
                      <a:pt x="7731" y="4029"/>
                      <a:pt x="7579" y="4105"/>
                      <a:pt x="7539" y="4266"/>
                    </a:cubicBezTo>
                    <a:cubicBezTo>
                      <a:pt x="7513" y="4317"/>
                      <a:pt x="7513" y="4369"/>
                      <a:pt x="7539" y="4420"/>
                    </a:cubicBezTo>
                    <a:cubicBezTo>
                      <a:pt x="7565" y="4625"/>
                      <a:pt x="7718" y="4779"/>
                      <a:pt x="7898" y="4805"/>
                    </a:cubicBezTo>
                    <a:cubicBezTo>
                      <a:pt x="7908" y="4806"/>
                      <a:pt x="7919" y="4806"/>
                      <a:pt x="7929" y="4806"/>
                    </a:cubicBezTo>
                    <a:cubicBezTo>
                      <a:pt x="8221" y="4806"/>
                      <a:pt x="8430" y="4463"/>
                      <a:pt x="8257" y="4215"/>
                    </a:cubicBezTo>
                    <a:cubicBezTo>
                      <a:pt x="8183" y="4093"/>
                      <a:pt x="8034" y="4029"/>
                      <a:pt x="7890" y="4029"/>
                    </a:cubicBezTo>
                    <a:close/>
                    <a:moveTo>
                      <a:pt x="4081" y="5358"/>
                    </a:moveTo>
                    <a:cubicBezTo>
                      <a:pt x="3918" y="5358"/>
                      <a:pt x="3759" y="5435"/>
                      <a:pt x="3718" y="5600"/>
                    </a:cubicBezTo>
                    <a:cubicBezTo>
                      <a:pt x="3693" y="5651"/>
                      <a:pt x="3693" y="5702"/>
                      <a:pt x="3718" y="5753"/>
                    </a:cubicBezTo>
                    <a:cubicBezTo>
                      <a:pt x="3744" y="5933"/>
                      <a:pt x="3898" y="6087"/>
                      <a:pt x="4077" y="6112"/>
                    </a:cubicBezTo>
                    <a:cubicBezTo>
                      <a:pt x="4088" y="6113"/>
                      <a:pt x="4099" y="6114"/>
                      <a:pt x="4110" y="6114"/>
                    </a:cubicBezTo>
                    <a:cubicBezTo>
                      <a:pt x="4401" y="6114"/>
                      <a:pt x="4609" y="5794"/>
                      <a:pt x="4436" y="5523"/>
                    </a:cubicBezTo>
                    <a:cubicBezTo>
                      <a:pt x="4365" y="5416"/>
                      <a:pt x="4222" y="5358"/>
                      <a:pt x="4081" y="5358"/>
                    </a:cubicBezTo>
                    <a:close/>
                    <a:moveTo>
                      <a:pt x="7747" y="6125"/>
                    </a:moveTo>
                    <a:cubicBezTo>
                      <a:pt x="7705" y="6125"/>
                      <a:pt x="7661" y="6129"/>
                      <a:pt x="7616" y="6138"/>
                    </a:cubicBezTo>
                    <a:cubicBezTo>
                      <a:pt x="7154" y="6215"/>
                      <a:pt x="6872" y="6959"/>
                      <a:pt x="7308" y="7266"/>
                    </a:cubicBezTo>
                    <a:cubicBezTo>
                      <a:pt x="7359" y="7292"/>
                      <a:pt x="7436" y="7343"/>
                      <a:pt x="7539" y="7343"/>
                    </a:cubicBezTo>
                    <a:cubicBezTo>
                      <a:pt x="7588" y="7357"/>
                      <a:pt x="7639" y="7363"/>
                      <a:pt x="7691" y="7363"/>
                    </a:cubicBezTo>
                    <a:cubicBezTo>
                      <a:pt x="7932" y="7363"/>
                      <a:pt x="8181" y="7221"/>
                      <a:pt x="8308" y="7010"/>
                    </a:cubicBezTo>
                    <a:cubicBezTo>
                      <a:pt x="8495" y="6589"/>
                      <a:pt x="8191" y="6125"/>
                      <a:pt x="7747" y="6125"/>
                    </a:cubicBezTo>
                    <a:close/>
                    <a:moveTo>
                      <a:pt x="1797" y="7616"/>
                    </a:moveTo>
                    <a:cubicBezTo>
                      <a:pt x="1780" y="7616"/>
                      <a:pt x="1762" y="7619"/>
                      <a:pt x="1744" y="7625"/>
                    </a:cubicBezTo>
                    <a:cubicBezTo>
                      <a:pt x="1590" y="7651"/>
                      <a:pt x="1487" y="7882"/>
                      <a:pt x="1615" y="7984"/>
                    </a:cubicBezTo>
                    <a:lnTo>
                      <a:pt x="1615" y="8010"/>
                    </a:lnTo>
                    <a:cubicBezTo>
                      <a:pt x="1641" y="8010"/>
                      <a:pt x="1667" y="8010"/>
                      <a:pt x="1692" y="8036"/>
                    </a:cubicBezTo>
                    <a:cubicBezTo>
                      <a:pt x="1795" y="8036"/>
                      <a:pt x="1898" y="8010"/>
                      <a:pt x="1974" y="7907"/>
                    </a:cubicBezTo>
                    <a:cubicBezTo>
                      <a:pt x="2020" y="7772"/>
                      <a:pt x="1926" y="7616"/>
                      <a:pt x="1797" y="7616"/>
                    </a:cubicBezTo>
                    <a:close/>
                    <a:moveTo>
                      <a:pt x="6237" y="9057"/>
                    </a:moveTo>
                    <a:cubicBezTo>
                      <a:pt x="6227" y="9057"/>
                      <a:pt x="6216" y="9059"/>
                      <a:pt x="6205" y="9061"/>
                    </a:cubicBezTo>
                    <a:cubicBezTo>
                      <a:pt x="6129" y="9087"/>
                      <a:pt x="6077" y="9215"/>
                      <a:pt x="6154" y="9292"/>
                    </a:cubicBezTo>
                    <a:lnTo>
                      <a:pt x="6205" y="9292"/>
                    </a:lnTo>
                    <a:cubicBezTo>
                      <a:pt x="6219" y="9299"/>
                      <a:pt x="6233" y="9302"/>
                      <a:pt x="6246" y="9302"/>
                    </a:cubicBezTo>
                    <a:cubicBezTo>
                      <a:pt x="6282" y="9302"/>
                      <a:pt x="6315" y="9278"/>
                      <a:pt x="6334" y="9241"/>
                    </a:cubicBezTo>
                    <a:cubicBezTo>
                      <a:pt x="6380" y="9149"/>
                      <a:pt x="6323" y="9057"/>
                      <a:pt x="6237" y="9057"/>
                    </a:cubicBezTo>
                    <a:close/>
                    <a:moveTo>
                      <a:pt x="3654" y="8563"/>
                    </a:moveTo>
                    <a:cubicBezTo>
                      <a:pt x="3625" y="8563"/>
                      <a:pt x="3595" y="8566"/>
                      <a:pt x="3564" y="8574"/>
                    </a:cubicBezTo>
                    <a:cubicBezTo>
                      <a:pt x="3282" y="8625"/>
                      <a:pt x="3077" y="9087"/>
                      <a:pt x="3359" y="9292"/>
                    </a:cubicBezTo>
                    <a:cubicBezTo>
                      <a:pt x="3410" y="9318"/>
                      <a:pt x="3462" y="9318"/>
                      <a:pt x="3513" y="9343"/>
                    </a:cubicBezTo>
                    <a:cubicBezTo>
                      <a:pt x="3535" y="9347"/>
                      <a:pt x="3558" y="9348"/>
                      <a:pt x="3581" y="9348"/>
                    </a:cubicBezTo>
                    <a:cubicBezTo>
                      <a:pt x="3742" y="9348"/>
                      <a:pt x="3910" y="9270"/>
                      <a:pt x="4000" y="9113"/>
                    </a:cubicBezTo>
                    <a:cubicBezTo>
                      <a:pt x="4116" y="8859"/>
                      <a:pt x="3919" y="8563"/>
                      <a:pt x="3654" y="8563"/>
                    </a:cubicBezTo>
                    <a:close/>
                    <a:moveTo>
                      <a:pt x="8158" y="9205"/>
                    </a:moveTo>
                    <a:cubicBezTo>
                      <a:pt x="7996" y="9205"/>
                      <a:pt x="7837" y="9281"/>
                      <a:pt x="7795" y="9446"/>
                    </a:cubicBezTo>
                    <a:cubicBezTo>
                      <a:pt x="7795" y="9497"/>
                      <a:pt x="7795" y="9549"/>
                      <a:pt x="7795" y="9600"/>
                    </a:cubicBezTo>
                    <a:cubicBezTo>
                      <a:pt x="7821" y="9779"/>
                      <a:pt x="7975" y="9933"/>
                      <a:pt x="8154" y="9959"/>
                    </a:cubicBezTo>
                    <a:cubicBezTo>
                      <a:pt x="8166" y="9960"/>
                      <a:pt x="8178" y="9960"/>
                      <a:pt x="8190" y="9960"/>
                    </a:cubicBezTo>
                    <a:cubicBezTo>
                      <a:pt x="8502" y="9960"/>
                      <a:pt x="8686" y="9641"/>
                      <a:pt x="8513" y="9369"/>
                    </a:cubicBezTo>
                    <a:cubicBezTo>
                      <a:pt x="8442" y="9262"/>
                      <a:pt x="8299" y="9205"/>
                      <a:pt x="8158" y="9205"/>
                    </a:cubicBezTo>
                    <a:close/>
                    <a:moveTo>
                      <a:pt x="5080" y="11305"/>
                    </a:moveTo>
                    <a:cubicBezTo>
                      <a:pt x="5038" y="11305"/>
                      <a:pt x="4994" y="11309"/>
                      <a:pt x="4949" y="11318"/>
                    </a:cubicBezTo>
                    <a:cubicBezTo>
                      <a:pt x="4487" y="11395"/>
                      <a:pt x="4205" y="12138"/>
                      <a:pt x="4641" y="12446"/>
                    </a:cubicBezTo>
                    <a:cubicBezTo>
                      <a:pt x="4693" y="12472"/>
                      <a:pt x="4769" y="12523"/>
                      <a:pt x="4872" y="12523"/>
                    </a:cubicBezTo>
                    <a:cubicBezTo>
                      <a:pt x="4921" y="12537"/>
                      <a:pt x="4972" y="12543"/>
                      <a:pt x="5022" y="12543"/>
                    </a:cubicBezTo>
                    <a:cubicBezTo>
                      <a:pt x="5258" y="12543"/>
                      <a:pt x="5493" y="12401"/>
                      <a:pt x="5641" y="12190"/>
                    </a:cubicBezTo>
                    <a:cubicBezTo>
                      <a:pt x="5829" y="11769"/>
                      <a:pt x="5525" y="11305"/>
                      <a:pt x="5080" y="11305"/>
                    </a:cubicBezTo>
                    <a:close/>
                    <a:moveTo>
                      <a:pt x="897" y="11529"/>
                    </a:moveTo>
                    <a:cubicBezTo>
                      <a:pt x="847" y="11529"/>
                      <a:pt x="796" y="11536"/>
                      <a:pt x="744" y="11549"/>
                    </a:cubicBezTo>
                    <a:cubicBezTo>
                      <a:pt x="282" y="11626"/>
                      <a:pt x="0" y="12369"/>
                      <a:pt x="436" y="12651"/>
                    </a:cubicBezTo>
                    <a:cubicBezTo>
                      <a:pt x="513" y="12703"/>
                      <a:pt x="590" y="12728"/>
                      <a:pt x="667" y="12754"/>
                    </a:cubicBezTo>
                    <a:cubicBezTo>
                      <a:pt x="712" y="12761"/>
                      <a:pt x="756" y="12765"/>
                      <a:pt x="801" y="12765"/>
                    </a:cubicBezTo>
                    <a:cubicBezTo>
                      <a:pt x="1061" y="12765"/>
                      <a:pt x="1305" y="12640"/>
                      <a:pt x="1436" y="12420"/>
                    </a:cubicBezTo>
                    <a:cubicBezTo>
                      <a:pt x="1643" y="12006"/>
                      <a:pt x="1333" y="11529"/>
                      <a:pt x="897" y="115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8" name="Google Shape;2118;p49"/>
              <p:cNvSpPr/>
              <p:nvPr/>
            </p:nvSpPr>
            <p:spPr>
              <a:xfrm>
                <a:off x="-1775275" y="2546100"/>
                <a:ext cx="795475" cy="1591550"/>
              </a:xfrm>
              <a:custGeom>
                <a:avLst/>
                <a:gdLst/>
                <a:ahLst/>
                <a:cxnLst/>
                <a:rect l="l" t="t" r="r" b="b"/>
                <a:pathLst>
                  <a:path w="31819" h="63662" extrusionOk="0">
                    <a:moveTo>
                      <a:pt x="31286" y="1"/>
                    </a:moveTo>
                    <a:cubicBezTo>
                      <a:pt x="31186" y="1"/>
                      <a:pt x="31084" y="43"/>
                      <a:pt x="31003" y="145"/>
                    </a:cubicBezTo>
                    <a:cubicBezTo>
                      <a:pt x="15822" y="19300"/>
                      <a:pt x="4258" y="42891"/>
                      <a:pt x="52" y="63200"/>
                    </a:cubicBezTo>
                    <a:cubicBezTo>
                      <a:pt x="1" y="63405"/>
                      <a:pt x="129" y="63610"/>
                      <a:pt x="334" y="63662"/>
                    </a:cubicBezTo>
                    <a:lnTo>
                      <a:pt x="411" y="63662"/>
                    </a:lnTo>
                    <a:cubicBezTo>
                      <a:pt x="591" y="63662"/>
                      <a:pt x="745" y="63534"/>
                      <a:pt x="796" y="63354"/>
                    </a:cubicBezTo>
                    <a:cubicBezTo>
                      <a:pt x="4976" y="43148"/>
                      <a:pt x="16489" y="19685"/>
                      <a:pt x="31592" y="607"/>
                    </a:cubicBezTo>
                    <a:cubicBezTo>
                      <a:pt x="31818" y="325"/>
                      <a:pt x="31560" y="1"/>
                      <a:pt x="31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9" name="Google Shape;2119;p49"/>
            <p:cNvGrpSpPr/>
            <p:nvPr/>
          </p:nvGrpSpPr>
          <p:grpSpPr>
            <a:xfrm rot="2700000" flipH="1">
              <a:off x="-365668" y="3606652"/>
              <a:ext cx="531184" cy="1660213"/>
              <a:chOff x="-1858600" y="2385325"/>
              <a:chExt cx="523125" cy="1635025"/>
            </a:xfrm>
          </p:grpSpPr>
          <p:sp>
            <p:nvSpPr>
              <p:cNvPr id="2120" name="Google Shape;2120;p4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1" name="Google Shape;2121;p4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2" name="Google Shape;2122;p4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3" name="Google Shape;2123;p4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97111" y="2840224"/>
            <a:ext cx="268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Pendampingan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system SI- CANTIK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9" name="Picture 2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16" y="717295"/>
            <a:ext cx="3673154" cy="2090958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4"/>
          <a:stretch>
            <a:fillRect/>
          </a:stretch>
        </p:blipFill>
        <p:spPr>
          <a:xfrm>
            <a:off x="4182317" y="2224512"/>
            <a:ext cx="4348680" cy="244369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013175" y="4734951"/>
            <a:ext cx="268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Tampilan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SI-CANTIK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4059363" y="1264272"/>
            <a:ext cx="2379487" cy="8564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6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8"/>
          <p:cNvSpPr/>
          <p:nvPr/>
        </p:nvSpPr>
        <p:spPr>
          <a:xfrm>
            <a:off x="2063100" y="893438"/>
            <a:ext cx="50178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ID" b="1">
                <a:latin typeface="Cambria" panose="02040503050406030204" pitchFamily="18" charset="0"/>
                <a:ea typeface="Cambria" panose="02040503050406030204" pitchFamily="18" charset="0"/>
              </a:rPr>
              <a:t>3. Pelaksanaan Rapat Kerja (RAKER) Universitas Wahid Hasyim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67" name="Google Shape;2067;p48"/>
          <p:cNvGrpSpPr/>
          <p:nvPr/>
        </p:nvGrpSpPr>
        <p:grpSpPr>
          <a:xfrm>
            <a:off x="1707533" y="1690599"/>
            <a:ext cx="6512203" cy="2885808"/>
            <a:chOff x="1453903" y="1500600"/>
            <a:chExt cx="6253425" cy="2814300"/>
          </a:xfrm>
        </p:grpSpPr>
        <p:sp>
          <p:nvSpPr>
            <p:cNvPr id="2068" name="Google Shape;2068;p48"/>
            <p:cNvSpPr/>
            <p:nvPr/>
          </p:nvSpPr>
          <p:spPr>
            <a:xfrm>
              <a:off x="1530028" y="15768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453903" y="1500600"/>
              <a:ext cx="6177156" cy="2738065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70" name="Google Shape;2070;p48"/>
          <p:cNvSpPr txBox="1">
            <a:spLocks noGrp="1"/>
          </p:cNvSpPr>
          <p:nvPr>
            <p:ph type="body" idx="1"/>
          </p:nvPr>
        </p:nvSpPr>
        <p:spPr>
          <a:xfrm>
            <a:off x="1903032" y="2121834"/>
            <a:ext cx="6260183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ID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Tahunan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Raker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Wahid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merupakan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agenda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strategis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diselenggarakan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setiap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mengevaluasi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menyusun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rencana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strategis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serta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menetapkan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program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selaras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visi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misi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erencanaan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tahunan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dilaksanakan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melakukan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rapat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Mekanisme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bersifat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i="1" dirty="0">
                <a:latin typeface="Cambria" panose="02040503050406030204" pitchFamily="18" charset="0"/>
                <a:ea typeface="Cambria" panose="02040503050406030204" pitchFamily="18" charset="0"/>
              </a:rPr>
              <a:t>Bottom Up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600" i="1" dirty="0">
                <a:latin typeface="Cambria" panose="02040503050406030204" pitchFamily="18" charset="0"/>
                <a:ea typeface="Cambria" panose="02040503050406030204" pitchFamily="18" charset="0"/>
              </a:rPr>
              <a:t> Top Down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melibatkan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semua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Fakultas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unit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ada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lingkungan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 Wahid </a:t>
            </a:r>
            <a:r>
              <a:rPr lang="en-ID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r>
              <a:rPr lang="en-ID" sz="16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072" name="Google Shape;2072;p48"/>
          <p:cNvGrpSpPr/>
          <p:nvPr/>
        </p:nvGrpSpPr>
        <p:grpSpPr>
          <a:xfrm rot="-561541" flipH="1">
            <a:off x="7330442" y="3642909"/>
            <a:ext cx="2356254" cy="1848866"/>
            <a:chOff x="-2415600" y="2986400"/>
            <a:chExt cx="1943075" cy="1524659"/>
          </a:xfrm>
        </p:grpSpPr>
        <p:sp>
          <p:nvSpPr>
            <p:cNvPr id="2073" name="Google Shape;2073;p48"/>
            <p:cNvSpPr/>
            <p:nvPr/>
          </p:nvSpPr>
          <p:spPr>
            <a:xfrm>
              <a:off x="-2415600" y="2986400"/>
              <a:ext cx="1117375" cy="1251275"/>
            </a:xfrm>
            <a:custGeom>
              <a:avLst/>
              <a:gdLst/>
              <a:ahLst/>
              <a:cxnLst/>
              <a:rect l="l" t="t" r="r" b="b"/>
              <a:pathLst>
                <a:path w="44695" h="50051" extrusionOk="0">
                  <a:moveTo>
                    <a:pt x="11387" y="1"/>
                  </a:moveTo>
                  <a:cubicBezTo>
                    <a:pt x="10743" y="1"/>
                    <a:pt x="10152" y="449"/>
                    <a:pt x="10001" y="1099"/>
                  </a:cubicBezTo>
                  <a:lnTo>
                    <a:pt x="180" y="41127"/>
                  </a:lnTo>
                  <a:cubicBezTo>
                    <a:pt x="0" y="41896"/>
                    <a:pt x="462" y="42665"/>
                    <a:pt x="1257" y="42871"/>
                  </a:cubicBezTo>
                  <a:lnTo>
                    <a:pt x="33617" y="50051"/>
                  </a:lnTo>
                  <a:lnTo>
                    <a:pt x="44695" y="8433"/>
                  </a:lnTo>
                  <a:lnTo>
                    <a:pt x="11744" y="48"/>
                  </a:lnTo>
                  <a:cubicBezTo>
                    <a:pt x="11625" y="16"/>
                    <a:pt x="11505" y="1"/>
                    <a:pt x="1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-1586075" y="3188225"/>
              <a:ext cx="1113550" cy="1279575"/>
            </a:xfrm>
            <a:custGeom>
              <a:avLst/>
              <a:gdLst/>
              <a:ahLst/>
              <a:cxnLst/>
              <a:rect l="l" t="t" r="r" b="b"/>
              <a:pathLst>
                <a:path w="44542" h="51183" extrusionOk="0">
                  <a:moveTo>
                    <a:pt x="10411" y="1"/>
                  </a:moveTo>
                  <a:lnTo>
                    <a:pt x="0" y="41772"/>
                  </a:lnTo>
                  <a:lnTo>
                    <a:pt x="31797" y="51132"/>
                  </a:lnTo>
                  <a:cubicBezTo>
                    <a:pt x="31925" y="51166"/>
                    <a:pt x="32054" y="51182"/>
                    <a:pt x="32181" y="51182"/>
                  </a:cubicBezTo>
                  <a:cubicBezTo>
                    <a:pt x="32815" y="51182"/>
                    <a:pt x="33395" y="50773"/>
                    <a:pt x="33566" y="50132"/>
                  </a:cubicBezTo>
                  <a:lnTo>
                    <a:pt x="44336" y="10360"/>
                  </a:lnTo>
                  <a:cubicBezTo>
                    <a:pt x="44541" y="9591"/>
                    <a:pt x="44080" y="8796"/>
                    <a:pt x="43310" y="8591"/>
                  </a:cubicBezTo>
                  <a:lnTo>
                    <a:pt x="10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-2402775" y="2994000"/>
              <a:ext cx="1133400" cy="1217400"/>
            </a:xfrm>
            <a:custGeom>
              <a:avLst/>
              <a:gdLst/>
              <a:ahLst/>
              <a:cxnLst/>
              <a:rect l="l" t="t" r="r" b="b"/>
              <a:pathLst>
                <a:path w="45336" h="48696" extrusionOk="0">
                  <a:moveTo>
                    <a:pt x="12283" y="0"/>
                  </a:moveTo>
                  <a:lnTo>
                    <a:pt x="0" y="41900"/>
                  </a:lnTo>
                  <a:lnTo>
                    <a:pt x="19104" y="42131"/>
                  </a:lnTo>
                  <a:cubicBezTo>
                    <a:pt x="23976" y="42823"/>
                    <a:pt x="28540" y="44874"/>
                    <a:pt x="32309" y="48054"/>
                  </a:cubicBezTo>
                  <a:lnTo>
                    <a:pt x="33053" y="48695"/>
                  </a:lnTo>
                  <a:lnTo>
                    <a:pt x="45336" y="6770"/>
                  </a:lnTo>
                  <a:lnTo>
                    <a:pt x="44567" y="6129"/>
                  </a:lnTo>
                  <a:cubicBezTo>
                    <a:pt x="40797" y="2975"/>
                    <a:pt x="36233" y="923"/>
                    <a:pt x="31361" y="231"/>
                  </a:cubicBezTo>
                  <a:lnTo>
                    <a:pt x="12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2351263" y="3014809"/>
              <a:ext cx="1085975" cy="1231500"/>
            </a:xfrm>
            <a:custGeom>
              <a:avLst/>
              <a:gdLst/>
              <a:ahLst/>
              <a:cxnLst/>
              <a:rect l="l" t="t" r="r" b="b"/>
              <a:pathLst>
                <a:path w="43439" h="49260" extrusionOk="0">
                  <a:moveTo>
                    <a:pt x="12258" y="0"/>
                  </a:moveTo>
                  <a:lnTo>
                    <a:pt x="1" y="41925"/>
                  </a:lnTo>
                  <a:lnTo>
                    <a:pt x="17207" y="42695"/>
                  </a:lnTo>
                  <a:cubicBezTo>
                    <a:pt x="22079" y="43387"/>
                    <a:pt x="26643" y="45438"/>
                    <a:pt x="30412" y="48618"/>
                  </a:cubicBezTo>
                  <a:lnTo>
                    <a:pt x="31156" y="49259"/>
                  </a:lnTo>
                  <a:lnTo>
                    <a:pt x="43439" y="7334"/>
                  </a:lnTo>
                  <a:lnTo>
                    <a:pt x="42670" y="6693"/>
                  </a:lnTo>
                  <a:cubicBezTo>
                    <a:pt x="38900" y="3539"/>
                    <a:pt x="34336" y="1487"/>
                    <a:pt x="29464" y="769"/>
                  </a:cubicBezTo>
                  <a:lnTo>
                    <a:pt x="122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1573663" y="3188659"/>
              <a:ext cx="1070600" cy="1322400"/>
            </a:xfrm>
            <a:custGeom>
              <a:avLst/>
              <a:gdLst/>
              <a:ahLst/>
              <a:cxnLst/>
              <a:rect l="l" t="t" r="r" b="b"/>
              <a:pathLst>
                <a:path w="42824" h="52896" extrusionOk="0">
                  <a:moveTo>
                    <a:pt x="17135" y="1"/>
                  </a:moveTo>
                  <a:cubicBezTo>
                    <a:pt x="15803" y="1"/>
                    <a:pt x="14490" y="86"/>
                    <a:pt x="13232" y="252"/>
                  </a:cubicBezTo>
                  <a:lnTo>
                    <a:pt x="12258" y="380"/>
                  </a:lnTo>
                  <a:lnTo>
                    <a:pt x="1" y="42280"/>
                  </a:lnTo>
                  <a:lnTo>
                    <a:pt x="975" y="42151"/>
                  </a:lnTo>
                  <a:cubicBezTo>
                    <a:pt x="2113" y="42002"/>
                    <a:pt x="3255" y="41927"/>
                    <a:pt x="4394" y="41927"/>
                  </a:cubicBezTo>
                  <a:cubicBezTo>
                    <a:pt x="8133" y="41927"/>
                    <a:pt x="11844" y="42727"/>
                    <a:pt x="15284" y="44280"/>
                  </a:cubicBezTo>
                  <a:lnTo>
                    <a:pt x="30208" y="52895"/>
                  </a:lnTo>
                  <a:lnTo>
                    <a:pt x="42824" y="9124"/>
                  </a:lnTo>
                  <a:lnTo>
                    <a:pt x="28284" y="2226"/>
                  </a:lnTo>
                  <a:cubicBezTo>
                    <a:pt x="24955" y="704"/>
                    <a:pt x="20963" y="1"/>
                    <a:pt x="17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078" name="Google Shape;2078;p48"/>
            <p:cNvGrpSpPr/>
            <p:nvPr/>
          </p:nvGrpSpPr>
          <p:grpSpPr>
            <a:xfrm>
              <a:off x="-2218800" y="3088875"/>
              <a:ext cx="1598825" cy="1190475"/>
              <a:chOff x="-2218800" y="3088875"/>
              <a:chExt cx="1598825" cy="1190475"/>
            </a:xfrm>
          </p:grpSpPr>
          <p:sp>
            <p:nvSpPr>
              <p:cNvPr id="2079" name="Google Shape;2079;p48"/>
              <p:cNvSpPr/>
              <p:nvPr/>
            </p:nvSpPr>
            <p:spPr>
              <a:xfrm>
                <a:off x="-2218800" y="3088875"/>
                <a:ext cx="841100" cy="9853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413" extrusionOk="0">
                    <a:moveTo>
                      <a:pt x="9539" y="0"/>
                    </a:moveTo>
                    <a:lnTo>
                      <a:pt x="9462" y="667"/>
                    </a:lnTo>
                    <a:lnTo>
                      <a:pt x="22412" y="2385"/>
                    </a:lnTo>
                    <a:cubicBezTo>
                      <a:pt x="26027" y="3077"/>
                      <a:pt x="29489" y="4436"/>
                      <a:pt x="32643" y="6360"/>
                    </a:cubicBezTo>
                    <a:lnTo>
                      <a:pt x="33284" y="6744"/>
                    </a:lnTo>
                    <a:lnTo>
                      <a:pt x="33643" y="6154"/>
                    </a:lnTo>
                    <a:lnTo>
                      <a:pt x="33002" y="5770"/>
                    </a:lnTo>
                    <a:cubicBezTo>
                      <a:pt x="29797" y="3795"/>
                      <a:pt x="26233" y="2411"/>
                      <a:pt x="22540" y="1693"/>
                    </a:cubicBezTo>
                    <a:lnTo>
                      <a:pt x="9539" y="0"/>
                    </a:lnTo>
                    <a:close/>
                    <a:moveTo>
                      <a:pt x="8668" y="2385"/>
                    </a:moveTo>
                    <a:lnTo>
                      <a:pt x="8591" y="3052"/>
                    </a:lnTo>
                    <a:lnTo>
                      <a:pt x="21540" y="4770"/>
                    </a:lnTo>
                    <a:cubicBezTo>
                      <a:pt x="25156" y="5462"/>
                      <a:pt x="28617" y="6821"/>
                      <a:pt x="31771" y="8744"/>
                    </a:cubicBezTo>
                    <a:lnTo>
                      <a:pt x="32387" y="9129"/>
                    </a:lnTo>
                    <a:lnTo>
                      <a:pt x="32771" y="8565"/>
                    </a:lnTo>
                    <a:lnTo>
                      <a:pt x="32130" y="8180"/>
                    </a:lnTo>
                    <a:cubicBezTo>
                      <a:pt x="28899" y="6206"/>
                      <a:pt x="25361" y="4821"/>
                      <a:pt x="21668" y="4103"/>
                    </a:cubicBezTo>
                    <a:lnTo>
                      <a:pt x="8668" y="2385"/>
                    </a:lnTo>
                    <a:close/>
                    <a:moveTo>
                      <a:pt x="7796" y="4795"/>
                    </a:moveTo>
                    <a:lnTo>
                      <a:pt x="7719" y="5488"/>
                    </a:lnTo>
                    <a:lnTo>
                      <a:pt x="20668" y="7180"/>
                    </a:lnTo>
                    <a:cubicBezTo>
                      <a:pt x="24284" y="7898"/>
                      <a:pt x="27746" y="9232"/>
                      <a:pt x="30900" y="11180"/>
                    </a:cubicBezTo>
                    <a:lnTo>
                      <a:pt x="31515" y="11565"/>
                    </a:lnTo>
                    <a:lnTo>
                      <a:pt x="31874" y="10975"/>
                    </a:lnTo>
                    <a:lnTo>
                      <a:pt x="31259" y="10591"/>
                    </a:lnTo>
                    <a:cubicBezTo>
                      <a:pt x="28028" y="8616"/>
                      <a:pt x="24489" y="7231"/>
                      <a:pt x="20796" y="6513"/>
                    </a:cubicBezTo>
                    <a:lnTo>
                      <a:pt x="7796" y="4795"/>
                    </a:lnTo>
                    <a:close/>
                    <a:moveTo>
                      <a:pt x="6873" y="9206"/>
                    </a:moveTo>
                    <a:lnTo>
                      <a:pt x="6770" y="9873"/>
                    </a:lnTo>
                    <a:lnTo>
                      <a:pt x="19745" y="11591"/>
                    </a:lnTo>
                    <a:cubicBezTo>
                      <a:pt x="23361" y="12283"/>
                      <a:pt x="26822" y="13642"/>
                      <a:pt x="29976" y="15565"/>
                    </a:cubicBezTo>
                    <a:lnTo>
                      <a:pt x="30592" y="15950"/>
                    </a:lnTo>
                    <a:lnTo>
                      <a:pt x="30951" y="15386"/>
                    </a:lnTo>
                    <a:lnTo>
                      <a:pt x="30335" y="15001"/>
                    </a:lnTo>
                    <a:cubicBezTo>
                      <a:pt x="27104" y="13027"/>
                      <a:pt x="23566" y="11642"/>
                      <a:pt x="19848" y="10924"/>
                    </a:cubicBezTo>
                    <a:lnTo>
                      <a:pt x="6873" y="9206"/>
                    </a:lnTo>
                    <a:close/>
                    <a:moveTo>
                      <a:pt x="5975" y="11616"/>
                    </a:moveTo>
                    <a:lnTo>
                      <a:pt x="5898" y="12283"/>
                    </a:lnTo>
                    <a:lnTo>
                      <a:pt x="18848" y="14001"/>
                    </a:lnTo>
                    <a:cubicBezTo>
                      <a:pt x="22463" y="14693"/>
                      <a:pt x="25925" y="16052"/>
                      <a:pt x="29079" y="17976"/>
                    </a:cubicBezTo>
                    <a:lnTo>
                      <a:pt x="29694" y="18360"/>
                    </a:lnTo>
                    <a:lnTo>
                      <a:pt x="30079" y="17796"/>
                    </a:lnTo>
                    <a:lnTo>
                      <a:pt x="29438" y="17411"/>
                    </a:lnTo>
                    <a:cubicBezTo>
                      <a:pt x="26207" y="15437"/>
                      <a:pt x="22668" y="14052"/>
                      <a:pt x="18976" y="13334"/>
                    </a:cubicBezTo>
                    <a:lnTo>
                      <a:pt x="5975" y="11616"/>
                    </a:lnTo>
                    <a:close/>
                    <a:moveTo>
                      <a:pt x="5078" y="14027"/>
                    </a:moveTo>
                    <a:lnTo>
                      <a:pt x="5001" y="14693"/>
                    </a:lnTo>
                    <a:lnTo>
                      <a:pt x="17950" y="16411"/>
                    </a:lnTo>
                    <a:cubicBezTo>
                      <a:pt x="21566" y="17104"/>
                      <a:pt x="25027" y="18463"/>
                      <a:pt x="28181" y="20386"/>
                    </a:cubicBezTo>
                    <a:lnTo>
                      <a:pt x="28797" y="20796"/>
                    </a:lnTo>
                    <a:lnTo>
                      <a:pt x="29181" y="20206"/>
                    </a:lnTo>
                    <a:lnTo>
                      <a:pt x="28566" y="19822"/>
                    </a:lnTo>
                    <a:cubicBezTo>
                      <a:pt x="25335" y="17847"/>
                      <a:pt x="21796" y="16463"/>
                      <a:pt x="18104" y="15745"/>
                    </a:cubicBezTo>
                    <a:lnTo>
                      <a:pt x="5078" y="14027"/>
                    </a:lnTo>
                    <a:close/>
                    <a:moveTo>
                      <a:pt x="4078" y="19053"/>
                    </a:moveTo>
                    <a:lnTo>
                      <a:pt x="4001" y="19719"/>
                    </a:lnTo>
                    <a:lnTo>
                      <a:pt x="16950" y="21437"/>
                    </a:lnTo>
                    <a:cubicBezTo>
                      <a:pt x="20591" y="22130"/>
                      <a:pt x="24053" y="23489"/>
                      <a:pt x="27207" y="25412"/>
                    </a:cubicBezTo>
                    <a:lnTo>
                      <a:pt x="27822" y="25797"/>
                    </a:lnTo>
                    <a:lnTo>
                      <a:pt x="28181" y="25232"/>
                    </a:lnTo>
                    <a:lnTo>
                      <a:pt x="27566" y="24822"/>
                    </a:lnTo>
                    <a:cubicBezTo>
                      <a:pt x="24335" y="22848"/>
                      <a:pt x="20796" y="21463"/>
                      <a:pt x="17104" y="20745"/>
                    </a:cubicBezTo>
                    <a:lnTo>
                      <a:pt x="4078" y="19053"/>
                    </a:lnTo>
                    <a:close/>
                    <a:moveTo>
                      <a:pt x="3231" y="21463"/>
                    </a:moveTo>
                    <a:lnTo>
                      <a:pt x="3129" y="22130"/>
                    </a:lnTo>
                    <a:lnTo>
                      <a:pt x="16078" y="23848"/>
                    </a:lnTo>
                    <a:cubicBezTo>
                      <a:pt x="19899" y="24617"/>
                      <a:pt x="24438" y="26668"/>
                      <a:pt x="26310" y="27848"/>
                    </a:cubicBezTo>
                    <a:lnTo>
                      <a:pt x="26925" y="28233"/>
                    </a:lnTo>
                    <a:lnTo>
                      <a:pt x="27310" y="27643"/>
                    </a:lnTo>
                    <a:lnTo>
                      <a:pt x="26669" y="27258"/>
                    </a:lnTo>
                    <a:cubicBezTo>
                      <a:pt x="24745" y="26053"/>
                      <a:pt x="20104" y="23925"/>
                      <a:pt x="16206" y="23155"/>
                    </a:cubicBezTo>
                    <a:lnTo>
                      <a:pt x="3231" y="21463"/>
                    </a:lnTo>
                    <a:close/>
                    <a:moveTo>
                      <a:pt x="2334" y="23848"/>
                    </a:moveTo>
                    <a:lnTo>
                      <a:pt x="2231" y="24514"/>
                    </a:lnTo>
                    <a:lnTo>
                      <a:pt x="15206" y="26232"/>
                    </a:lnTo>
                    <a:cubicBezTo>
                      <a:pt x="18925" y="26976"/>
                      <a:pt x="24540" y="29669"/>
                      <a:pt x="25438" y="30233"/>
                    </a:cubicBezTo>
                    <a:lnTo>
                      <a:pt x="26053" y="30617"/>
                    </a:lnTo>
                    <a:lnTo>
                      <a:pt x="26412" y="30053"/>
                    </a:lnTo>
                    <a:lnTo>
                      <a:pt x="25797" y="29669"/>
                    </a:lnTo>
                    <a:cubicBezTo>
                      <a:pt x="24848" y="29079"/>
                      <a:pt x="19207" y="26335"/>
                      <a:pt x="15335" y="25566"/>
                    </a:cubicBezTo>
                    <a:lnTo>
                      <a:pt x="2334" y="23848"/>
                    </a:lnTo>
                    <a:close/>
                    <a:moveTo>
                      <a:pt x="1283" y="27592"/>
                    </a:moveTo>
                    <a:lnTo>
                      <a:pt x="1180" y="28284"/>
                    </a:lnTo>
                    <a:lnTo>
                      <a:pt x="14155" y="29976"/>
                    </a:lnTo>
                    <a:cubicBezTo>
                      <a:pt x="17771" y="30694"/>
                      <a:pt x="21232" y="32053"/>
                      <a:pt x="24361" y="33976"/>
                    </a:cubicBezTo>
                    <a:lnTo>
                      <a:pt x="25002" y="34361"/>
                    </a:lnTo>
                    <a:lnTo>
                      <a:pt x="25361" y="33797"/>
                    </a:lnTo>
                    <a:lnTo>
                      <a:pt x="24745" y="33387"/>
                    </a:lnTo>
                    <a:cubicBezTo>
                      <a:pt x="21514" y="31412"/>
                      <a:pt x="17976" y="30028"/>
                      <a:pt x="14258" y="29310"/>
                    </a:cubicBezTo>
                    <a:lnTo>
                      <a:pt x="1283" y="27592"/>
                    </a:lnTo>
                    <a:close/>
                    <a:moveTo>
                      <a:pt x="693" y="30156"/>
                    </a:moveTo>
                    <a:lnTo>
                      <a:pt x="590" y="30822"/>
                    </a:lnTo>
                    <a:lnTo>
                      <a:pt x="13565" y="32541"/>
                    </a:lnTo>
                    <a:cubicBezTo>
                      <a:pt x="17181" y="33233"/>
                      <a:pt x="20643" y="34592"/>
                      <a:pt x="23797" y="36515"/>
                    </a:cubicBezTo>
                    <a:lnTo>
                      <a:pt x="24412" y="36900"/>
                    </a:lnTo>
                    <a:lnTo>
                      <a:pt x="24771" y="36310"/>
                    </a:lnTo>
                    <a:lnTo>
                      <a:pt x="24130" y="35925"/>
                    </a:lnTo>
                    <a:cubicBezTo>
                      <a:pt x="20925" y="33951"/>
                      <a:pt x="17386" y="32566"/>
                      <a:pt x="13668" y="31874"/>
                    </a:cubicBezTo>
                    <a:lnTo>
                      <a:pt x="693" y="30156"/>
                    </a:lnTo>
                    <a:close/>
                    <a:moveTo>
                      <a:pt x="103" y="32643"/>
                    </a:moveTo>
                    <a:lnTo>
                      <a:pt x="0" y="33335"/>
                    </a:lnTo>
                    <a:lnTo>
                      <a:pt x="12975" y="35053"/>
                    </a:lnTo>
                    <a:cubicBezTo>
                      <a:pt x="16591" y="35746"/>
                      <a:pt x="20053" y="37105"/>
                      <a:pt x="23207" y="39028"/>
                    </a:cubicBezTo>
                    <a:lnTo>
                      <a:pt x="23848" y="39413"/>
                    </a:lnTo>
                    <a:lnTo>
                      <a:pt x="24181" y="38823"/>
                    </a:lnTo>
                    <a:lnTo>
                      <a:pt x="23540" y="38438"/>
                    </a:lnTo>
                    <a:cubicBezTo>
                      <a:pt x="20335" y="36464"/>
                      <a:pt x="16796" y="35079"/>
                      <a:pt x="13104" y="34361"/>
                    </a:cubicBezTo>
                    <a:lnTo>
                      <a:pt x="103" y="326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-1461075" y="3283625"/>
                <a:ext cx="841100" cy="9957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829" extrusionOk="0">
                    <a:moveTo>
                      <a:pt x="11739" y="1"/>
                    </a:moveTo>
                    <a:cubicBezTo>
                      <a:pt x="10432" y="1"/>
                      <a:pt x="9481" y="31"/>
                      <a:pt x="9386" y="31"/>
                    </a:cubicBezTo>
                    <a:lnTo>
                      <a:pt x="9386" y="698"/>
                    </a:lnTo>
                    <a:cubicBezTo>
                      <a:pt x="9406" y="698"/>
                      <a:pt x="10284" y="673"/>
                      <a:pt x="11526" y="673"/>
                    </a:cubicBezTo>
                    <a:cubicBezTo>
                      <a:pt x="13388" y="673"/>
                      <a:pt x="16068" y="729"/>
                      <a:pt x="17899" y="1006"/>
                    </a:cubicBezTo>
                    <a:cubicBezTo>
                      <a:pt x="22643" y="1775"/>
                      <a:pt x="29618" y="4878"/>
                      <a:pt x="32618" y="6750"/>
                    </a:cubicBezTo>
                    <a:lnTo>
                      <a:pt x="33259" y="7134"/>
                    </a:lnTo>
                    <a:lnTo>
                      <a:pt x="33644" y="6570"/>
                    </a:lnTo>
                    <a:lnTo>
                      <a:pt x="33028" y="6185"/>
                    </a:lnTo>
                    <a:cubicBezTo>
                      <a:pt x="29977" y="4288"/>
                      <a:pt x="22874" y="1108"/>
                      <a:pt x="18053" y="365"/>
                    </a:cubicBezTo>
                    <a:cubicBezTo>
                      <a:pt x="16198" y="63"/>
                      <a:pt x="13606" y="1"/>
                      <a:pt x="11739" y="1"/>
                    </a:cubicBezTo>
                    <a:close/>
                    <a:moveTo>
                      <a:pt x="8770" y="2801"/>
                    </a:moveTo>
                    <a:lnTo>
                      <a:pt x="8770" y="3493"/>
                    </a:lnTo>
                    <a:cubicBezTo>
                      <a:pt x="8847" y="3493"/>
                      <a:pt x="16130" y="3519"/>
                      <a:pt x="19258" y="4288"/>
                    </a:cubicBezTo>
                    <a:cubicBezTo>
                      <a:pt x="22976" y="5211"/>
                      <a:pt x="28489" y="7134"/>
                      <a:pt x="31746" y="9160"/>
                    </a:cubicBezTo>
                    <a:lnTo>
                      <a:pt x="32387" y="9545"/>
                    </a:lnTo>
                    <a:lnTo>
                      <a:pt x="32746" y="8980"/>
                    </a:lnTo>
                    <a:lnTo>
                      <a:pt x="32105" y="8570"/>
                    </a:lnTo>
                    <a:cubicBezTo>
                      <a:pt x="28797" y="6519"/>
                      <a:pt x="23207" y="4570"/>
                      <a:pt x="19412" y="3621"/>
                    </a:cubicBezTo>
                    <a:cubicBezTo>
                      <a:pt x="16207" y="2852"/>
                      <a:pt x="9078" y="2801"/>
                      <a:pt x="8770" y="2801"/>
                    </a:cubicBezTo>
                    <a:close/>
                    <a:moveTo>
                      <a:pt x="8129" y="5570"/>
                    </a:moveTo>
                    <a:lnTo>
                      <a:pt x="8129" y="6262"/>
                    </a:lnTo>
                    <a:cubicBezTo>
                      <a:pt x="8232" y="6262"/>
                      <a:pt x="17412" y="6467"/>
                      <a:pt x="20592" y="7570"/>
                    </a:cubicBezTo>
                    <a:cubicBezTo>
                      <a:pt x="21463" y="7878"/>
                      <a:pt x="22361" y="8160"/>
                      <a:pt x="23233" y="8442"/>
                    </a:cubicBezTo>
                    <a:cubicBezTo>
                      <a:pt x="25976" y="9314"/>
                      <a:pt x="28592" y="10160"/>
                      <a:pt x="30874" y="11570"/>
                    </a:cubicBezTo>
                    <a:lnTo>
                      <a:pt x="31490" y="11955"/>
                    </a:lnTo>
                    <a:lnTo>
                      <a:pt x="31849" y="11391"/>
                    </a:lnTo>
                    <a:lnTo>
                      <a:pt x="31208" y="11006"/>
                    </a:lnTo>
                    <a:cubicBezTo>
                      <a:pt x="28874" y="9519"/>
                      <a:pt x="26079" y="8647"/>
                      <a:pt x="23412" y="7801"/>
                    </a:cubicBezTo>
                    <a:cubicBezTo>
                      <a:pt x="22540" y="7519"/>
                      <a:pt x="21669" y="7237"/>
                      <a:pt x="20797" y="6929"/>
                    </a:cubicBezTo>
                    <a:cubicBezTo>
                      <a:pt x="17540" y="5801"/>
                      <a:pt x="8514" y="5570"/>
                      <a:pt x="8129" y="5570"/>
                    </a:cubicBezTo>
                    <a:close/>
                    <a:moveTo>
                      <a:pt x="6822" y="9596"/>
                    </a:moveTo>
                    <a:lnTo>
                      <a:pt x="6745" y="10263"/>
                    </a:lnTo>
                    <a:lnTo>
                      <a:pt x="19694" y="11981"/>
                    </a:lnTo>
                    <a:cubicBezTo>
                      <a:pt x="23310" y="12699"/>
                      <a:pt x="26771" y="14032"/>
                      <a:pt x="29925" y="15981"/>
                    </a:cubicBezTo>
                    <a:lnTo>
                      <a:pt x="30566" y="16365"/>
                    </a:lnTo>
                    <a:lnTo>
                      <a:pt x="30925" y="15776"/>
                    </a:lnTo>
                    <a:lnTo>
                      <a:pt x="30284" y="15391"/>
                    </a:lnTo>
                    <a:cubicBezTo>
                      <a:pt x="27079" y="13417"/>
                      <a:pt x="23515" y="12032"/>
                      <a:pt x="19822" y="11314"/>
                    </a:cubicBezTo>
                    <a:lnTo>
                      <a:pt x="6822" y="9596"/>
                    </a:lnTo>
                    <a:close/>
                    <a:moveTo>
                      <a:pt x="5950" y="12006"/>
                    </a:moveTo>
                    <a:lnTo>
                      <a:pt x="5847" y="12673"/>
                    </a:lnTo>
                    <a:lnTo>
                      <a:pt x="18822" y="14391"/>
                    </a:lnTo>
                    <a:cubicBezTo>
                      <a:pt x="22438" y="15109"/>
                      <a:pt x="25900" y="16442"/>
                      <a:pt x="29054" y="18391"/>
                    </a:cubicBezTo>
                    <a:lnTo>
                      <a:pt x="29669" y="18776"/>
                    </a:lnTo>
                    <a:lnTo>
                      <a:pt x="30054" y="18186"/>
                    </a:lnTo>
                    <a:lnTo>
                      <a:pt x="29413" y="17801"/>
                    </a:lnTo>
                    <a:cubicBezTo>
                      <a:pt x="26182" y="15827"/>
                      <a:pt x="22643" y="14442"/>
                      <a:pt x="18925" y="13724"/>
                    </a:cubicBezTo>
                    <a:lnTo>
                      <a:pt x="5950" y="12006"/>
                    </a:lnTo>
                    <a:close/>
                    <a:moveTo>
                      <a:pt x="5052" y="14417"/>
                    </a:moveTo>
                    <a:lnTo>
                      <a:pt x="4975" y="15109"/>
                    </a:lnTo>
                    <a:lnTo>
                      <a:pt x="17925" y="16801"/>
                    </a:lnTo>
                    <a:cubicBezTo>
                      <a:pt x="21540" y="17519"/>
                      <a:pt x="25028" y="18853"/>
                      <a:pt x="28156" y="20802"/>
                    </a:cubicBezTo>
                    <a:lnTo>
                      <a:pt x="28797" y="21186"/>
                    </a:lnTo>
                    <a:lnTo>
                      <a:pt x="29156" y="20596"/>
                    </a:lnTo>
                    <a:lnTo>
                      <a:pt x="28515" y="20212"/>
                    </a:lnTo>
                    <a:cubicBezTo>
                      <a:pt x="25310" y="18237"/>
                      <a:pt x="21745" y="16853"/>
                      <a:pt x="18053" y="16135"/>
                    </a:cubicBezTo>
                    <a:lnTo>
                      <a:pt x="5052" y="14417"/>
                    </a:lnTo>
                    <a:close/>
                    <a:moveTo>
                      <a:pt x="4078" y="19443"/>
                    </a:moveTo>
                    <a:lnTo>
                      <a:pt x="4001" y="20109"/>
                    </a:lnTo>
                    <a:lnTo>
                      <a:pt x="16950" y="21827"/>
                    </a:lnTo>
                    <a:cubicBezTo>
                      <a:pt x="20566" y="22545"/>
                      <a:pt x="24028" y="23879"/>
                      <a:pt x="27182" y="25827"/>
                    </a:cubicBezTo>
                    <a:lnTo>
                      <a:pt x="27823" y="26212"/>
                    </a:lnTo>
                    <a:lnTo>
                      <a:pt x="28156" y="25622"/>
                    </a:lnTo>
                    <a:lnTo>
                      <a:pt x="27541" y="25238"/>
                    </a:lnTo>
                    <a:cubicBezTo>
                      <a:pt x="24310" y="23263"/>
                      <a:pt x="20771" y="21879"/>
                      <a:pt x="17079" y="21161"/>
                    </a:cubicBezTo>
                    <a:lnTo>
                      <a:pt x="4078" y="19443"/>
                    </a:lnTo>
                    <a:close/>
                    <a:moveTo>
                      <a:pt x="3180" y="21853"/>
                    </a:moveTo>
                    <a:lnTo>
                      <a:pt x="3103" y="22520"/>
                    </a:lnTo>
                    <a:lnTo>
                      <a:pt x="16053" y="24238"/>
                    </a:lnTo>
                    <a:cubicBezTo>
                      <a:pt x="19874" y="24981"/>
                      <a:pt x="24438" y="27058"/>
                      <a:pt x="26284" y="28212"/>
                    </a:cubicBezTo>
                    <a:lnTo>
                      <a:pt x="26925" y="28623"/>
                    </a:lnTo>
                    <a:lnTo>
                      <a:pt x="27284" y="28033"/>
                    </a:lnTo>
                    <a:lnTo>
                      <a:pt x="26643" y="27648"/>
                    </a:lnTo>
                    <a:cubicBezTo>
                      <a:pt x="24720" y="26443"/>
                      <a:pt x="20079" y="24340"/>
                      <a:pt x="16181" y="23571"/>
                    </a:cubicBezTo>
                    <a:lnTo>
                      <a:pt x="3180" y="21853"/>
                    </a:lnTo>
                    <a:close/>
                    <a:moveTo>
                      <a:pt x="2309" y="24263"/>
                    </a:moveTo>
                    <a:lnTo>
                      <a:pt x="2232" y="24930"/>
                    </a:lnTo>
                    <a:lnTo>
                      <a:pt x="15181" y="26648"/>
                    </a:lnTo>
                    <a:cubicBezTo>
                      <a:pt x="18925" y="27392"/>
                      <a:pt x="24515" y="30084"/>
                      <a:pt x="25412" y="30623"/>
                    </a:cubicBezTo>
                    <a:lnTo>
                      <a:pt x="26053" y="31007"/>
                    </a:lnTo>
                    <a:lnTo>
                      <a:pt x="26387" y="30443"/>
                    </a:lnTo>
                    <a:lnTo>
                      <a:pt x="25771" y="30058"/>
                    </a:lnTo>
                    <a:cubicBezTo>
                      <a:pt x="24823" y="29469"/>
                      <a:pt x="19181" y="26751"/>
                      <a:pt x="15309" y="25981"/>
                    </a:cubicBezTo>
                    <a:lnTo>
                      <a:pt x="2309" y="24263"/>
                    </a:lnTo>
                    <a:close/>
                    <a:moveTo>
                      <a:pt x="1257" y="28007"/>
                    </a:moveTo>
                    <a:lnTo>
                      <a:pt x="1180" y="28674"/>
                    </a:lnTo>
                    <a:lnTo>
                      <a:pt x="14130" y="30392"/>
                    </a:lnTo>
                    <a:cubicBezTo>
                      <a:pt x="17745" y="31110"/>
                      <a:pt x="21207" y="32443"/>
                      <a:pt x="24361" y="34392"/>
                    </a:cubicBezTo>
                    <a:lnTo>
                      <a:pt x="24976" y="34777"/>
                    </a:lnTo>
                    <a:lnTo>
                      <a:pt x="25335" y="34187"/>
                    </a:lnTo>
                    <a:lnTo>
                      <a:pt x="24720" y="33802"/>
                    </a:lnTo>
                    <a:cubicBezTo>
                      <a:pt x="21489" y="31828"/>
                      <a:pt x="17950" y="30443"/>
                      <a:pt x="14258" y="29725"/>
                    </a:cubicBezTo>
                    <a:lnTo>
                      <a:pt x="1257" y="28007"/>
                    </a:lnTo>
                    <a:close/>
                    <a:moveTo>
                      <a:pt x="667" y="30520"/>
                    </a:moveTo>
                    <a:lnTo>
                      <a:pt x="591" y="31212"/>
                    </a:lnTo>
                    <a:lnTo>
                      <a:pt x="13566" y="32905"/>
                    </a:lnTo>
                    <a:cubicBezTo>
                      <a:pt x="17155" y="33623"/>
                      <a:pt x="20617" y="34982"/>
                      <a:pt x="23771" y="36905"/>
                    </a:cubicBezTo>
                    <a:lnTo>
                      <a:pt x="24412" y="37290"/>
                    </a:lnTo>
                    <a:lnTo>
                      <a:pt x="24746" y="36726"/>
                    </a:lnTo>
                    <a:lnTo>
                      <a:pt x="24130" y="36315"/>
                    </a:lnTo>
                    <a:cubicBezTo>
                      <a:pt x="20899" y="34341"/>
                      <a:pt x="17361" y="32956"/>
                      <a:pt x="13668" y="32238"/>
                    </a:cubicBezTo>
                    <a:lnTo>
                      <a:pt x="667" y="30520"/>
                    </a:lnTo>
                    <a:close/>
                    <a:moveTo>
                      <a:pt x="103" y="33059"/>
                    </a:moveTo>
                    <a:lnTo>
                      <a:pt x="1" y="33725"/>
                    </a:lnTo>
                    <a:lnTo>
                      <a:pt x="12950" y="35443"/>
                    </a:lnTo>
                    <a:cubicBezTo>
                      <a:pt x="16566" y="36136"/>
                      <a:pt x="20027" y="37495"/>
                      <a:pt x="23181" y="39418"/>
                    </a:cubicBezTo>
                    <a:lnTo>
                      <a:pt x="23797" y="39828"/>
                    </a:lnTo>
                    <a:lnTo>
                      <a:pt x="24156" y="39238"/>
                    </a:lnTo>
                    <a:lnTo>
                      <a:pt x="23515" y="38854"/>
                    </a:lnTo>
                    <a:cubicBezTo>
                      <a:pt x="20310" y="36879"/>
                      <a:pt x="16745" y="35495"/>
                      <a:pt x="13053" y="34777"/>
                    </a:cubicBezTo>
                    <a:lnTo>
                      <a:pt x="103" y="330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144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9"/>
          <p:cNvSpPr/>
          <p:nvPr/>
        </p:nvSpPr>
        <p:spPr>
          <a:xfrm>
            <a:off x="84181" y="84854"/>
            <a:ext cx="5732547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95" name="Google Shape;2095;p49"/>
          <p:cNvSpPr txBox="1">
            <a:spLocks noGrp="1"/>
          </p:cNvSpPr>
          <p:nvPr>
            <p:ph type="title"/>
          </p:nvPr>
        </p:nvSpPr>
        <p:spPr>
          <a:xfrm>
            <a:off x="0" y="118164"/>
            <a:ext cx="6054925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Perjanjian</a:t>
            </a:r>
            <a:r>
              <a:rPr lang="en-US" dirty="0"/>
              <a:t> </a:t>
            </a:r>
            <a:r>
              <a:rPr lang="en-US" dirty="0" err="1"/>
              <a:t>Kinerja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108" name="Google Shape;2108;p49"/>
          <p:cNvGrpSpPr/>
          <p:nvPr/>
        </p:nvGrpSpPr>
        <p:grpSpPr>
          <a:xfrm rot="-899960">
            <a:off x="-973110" y="3649619"/>
            <a:ext cx="2044242" cy="1580038"/>
            <a:chOff x="-874852" y="3661982"/>
            <a:chExt cx="2044303" cy="1580085"/>
          </a:xfrm>
        </p:grpSpPr>
        <p:grpSp>
          <p:nvGrpSpPr>
            <p:cNvPr id="2109" name="Google Shape;2109;p49"/>
            <p:cNvGrpSpPr/>
            <p:nvPr/>
          </p:nvGrpSpPr>
          <p:grpSpPr>
            <a:xfrm rot="5249857" flipH="1">
              <a:off x="48808" y="4095917"/>
              <a:ext cx="537972" cy="1681428"/>
              <a:chOff x="-1858600" y="2385325"/>
              <a:chExt cx="523125" cy="1635025"/>
            </a:xfrm>
          </p:grpSpPr>
          <p:sp>
            <p:nvSpPr>
              <p:cNvPr id="2110" name="Google Shape;2110;p4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1" name="Google Shape;2111;p4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2" name="Google Shape;2112;p4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3" name="Google Shape;2113;p4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4" name="Google Shape;2114;p49"/>
            <p:cNvGrpSpPr/>
            <p:nvPr/>
          </p:nvGrpSpPr>
          <p:grpSpPr>
            <a:xfrm rot="5249857" flipH="1">
              <a:off x="-340747" y="3668895"/>
              <a:ext cx="1062060" cy="1858361"/>
              <a:chOff x="-1779100" y="2408800"/>
              <a:chExt cx="1032750" cy="1807075"/>
            </a:xfrm>
          </p:grpSpPr>
          <p:sp>
            <p:nvSpPr>
              <p:cNvPr id="2115" name="Google Shape;2115;p49"/>
              <p:cNvSpPr/>
              <p:nvPr/>
            </p:nvSpPr>
            <p:spPr>
              <a:xfrm>
                <a:off x="-1779100" y="2498825"/>
                <a:ext cx="1032750" cy="1717050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8682" extrusionOk="0">
                    <a:moveTo>
                      <a:pt x="32843" y="0"/>
                    </a:moveTo>
                    <a:cubicBezTo>
                      <a:pt x="31194" y="0"/>
                      <a:pt x="29516" y="392"/>
                      <a:pt x="28053" y="1113"/>
                    </a:cubicBezTo>
                    <a:cubicBezTo>
                      <a:pt x="24489" y="2883"/>
                      <a:pt x="21924" y="6139"/>
                      <a:pt x="19719" y="9421"/>
                    </a:cubicBezTo>
                    <a:lnTo>
                      <a:pt x="19719" y="9396"/>
                    </a:lnTo>
                    <a:cubicBezTo>
                      <a:pt x="13744" y="18242"/>
                      <a:pt x="9436" y="27987"/>
                      <a:pt x="6385" y="38167"/>
                    </a:cubicBezTo>
                    <a:cubicBezTo>
                      <a:pt x="5308" y="41705"/>
                      <a:pt x="4231" y="44270"/>
                      <a:pt x="2949" y="47731"/>
                    </a:cubicBezTo>
                    <a:cubicBezTo>
                      <a:pt x="205" y="55244"/>
                      <a:pt x="1487" y="65630"/>
                      <a:pt x="0" y="68681"/>
                    </a:cubicBezTo>
                    <a:cubicBezTo>
                      <a:pt x="7975" y="52526"/>
                      <a:pt x="21642" y="34269"/>
                      <a:pt x="33745" y="20935"/>
                    </a:cubicBezTo>
                    <a:cubicBezTo>
                      <a:pt x="36105" y="18319"/>
                      <a:pt x="38566" y="15704"/>
                      <a:pt x="39951" y="12473"/>
                    </a:cubicBezTo>
                    <a:cubicBezTo>
                      <a:pt x="41310" y="9242"/>
                      <a:pt x="41310" y="5190"/>
                      <a:pt x="39002" y="2549"/>
                    </a:cubicBezTo>
                    <a:cubicBezTo>
                      <a:pt x="37468" y="790"/>
                      <a:pt x="35184" y="0"/>
                      <a:pt x="3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6" name="Google Shape;2116;p49"/>
              <p:cNvSpPr/>
              <p:nvPr/>
            </p:nvSpPr>
            <p:spPr>
              <a:xfrm>
                <a:off x="-1776550" y="2408800"/>
                <a:ext cx="973150" cy="1753225"/>
              </a:xfrm>
              <a:custGeom>
                <a:avLst/>
                <a:gdLst/>
                <a:ahLst/>
                <a:cxnLst/>
                <a:rect l="l" t="t" r="r" b="b"/>
                <a:pathLst>
                  <a:path w="38926" h="70129" extrusionOk="0">
                    <a:moveTo>
                      <a:pt x="30542" y="0"/>
                    </a:moveTo>
                    <a:cubicBezTo>
                      <a:pt x="28732" y="0"/>
                      <a:pt x="26881" y="482"/>
                      <a:pt x="25310" y="1355"/>
                    </a:cubicBezTo>
                    <a:cubicBezTo>
                      <a:pt x="21848" y="3253"/>
                      <a:pt x="19438" y="6637"/>
                      <a:pt x="17361" y="10022"/>
                    </a:cubicBezTo>
                    <a:cubicBezTo>
                      <a:pt x="11822" y="19100"/>
                      <a:pt x="7975" y="29049"/>
                      <a:pt x="5386" y="39357"/>
                    </a:cubicBezTo>
                    <a:cubicBezTo>
                      <a:pt x="4488" y="42947"/>
                      <a:pt x="3514" y="45537"/>
                      <a:pt x="2411" y="49076"/>
                    </a:cubicBezTo>
                    <a:cubicBezTo>
                      <a:pt x="1" y="56717"/>
                      <a:pt x="1770" y="67025"/>
                      <a:pt x="411" y="70128"/>
                    </a:cubicBezTo>
                    <a:cubicBezTo>
                      <a:pt x="7642" y="53640"/>
                      <a:pt x="20463" y="34767"/>
                      <a:pt x="31925" y="20869"/>
                    </a:cubicBezTo>
                    <a:cubicBezTo>
                      <a:pt x="34156" y="18177"/>
                      <a:pt x="36515" y="15433"/>
                      <a:pt x="37721" y="12151"/>
                    </a:cubicBezTo>
                    <a:cubicBezTo>
                      <a:pt x="38926" y="8843"/>
                      <a:pt x="38772" y="4791"/>
                      <a:pt x="36336" y="2253"/>
                    </a:cubicBezTo>
                    <a:cubicBezTo>
                      <a:pt x="34837" y="698"/>
                      <a:pt x="32720" y="0"/>
                      <a:pt x="30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7" name="Google Shape;2117;p49"/>
              <p:cNvSpPr/>
              <p:nvPr/>
            </p:nvSpPr>
            <p:spPr>
              <a:xfrm>
                <a:off x="-1311125" y="2430900"/>
                <a:ext cx="402150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2765" extrusionOk="0">
                    <a:moveTo>
                      <a:pt x="9413" y="1"/>
                    </a:moveTo>
                    <a:cubicBezTo>
                      <a:pt x="9396" y="1"/>
                      <a:pt x="9378" y="3"/>
                      <a:pt x="9359" y="10"/>
                    </a:cubicBezTo>
                    <a:cubicBezTo>
                      <a:pt x="9206" y="35"/>
                      <a:pt x="9103" y="266"/>
                      <a:pt x="9231" y="369"/>
                    </a:cubicBezTo>
                    <a:cubicBezTo>
                      <a:pt x="9257" y="394"/>
                      <a:pt x="9283" y="394"/>
                      <a:pt x="9308" y="394"/>
                    </a:cubicBezTo>
                    <a:cubicBezTo>
                      <a:pt x="9332" y="400"/>
                      <a:pt x="9357" y="403"/>
                      <a:pt x="9380" y="403"/>
                    </a:cubicBezTo>
                    <a:cubicBezTo>
                      <a:pt x="9458" y="403"/>
                      <a:pt x="9531" y="370"/>
                      <a:pt x="9590" y="292"/>
                    </a:cubicBezTo>
                    <a:cubicBezTo>
                      <a:pt x="9635" y="156"/>
                      <a:pt x="9541" y="1"/>
                      <a:pt x="9413" y="1"/>
                    </a:cubicBezTo>
                    <a:close/>
                    <a:moveTo>
                      <a:pt x="12560" y="1256"/>
                    </a:moveTo>
                    <a:cubicBezTo>
                      <a:pt x="12528" y="1256"/>
                      <a:pt x="12496" y="1259"/>
                      <a:pt x="12462" y="1266"/>
                    </a:cubicBezTo>
                    <a:cubicBezTo>
                      <a:pt x="12154" y="1317"/>
                      <a:pt x="11949" y="1856"/>
                      <a:pt x="12257" y="2061"/>
                    </a:cubicBezTo>
                    <a:cubicBezTo>
                      <a:pt x="12283" y="2087"/>
                      <a:pt x="12360" y="2112"/>
                      <a:pt x="12411" y="2112"/>
                    </a:cubicBezTo>
                    <a:cubicBezTo>
                      <a:pt x="12447" y="2121"/>
                      <a:pt x="12482" y="2125"/>
                      <a:pt x="12518" y="2125"/>
                    </a:cubicBezTo>
                    <a:cubicBezTo>
                      <a:pt x="12685" y="2125"/>
                      <a:pt x="12844" y="2030"/>
                      <a:pt x="12949" y="1881"/>
                    </a:cubicBezTo>
                    <a:cubicBezTo>
                      <a:pt x="13089" y="1579"/>
                      <a:pt x="12870" y="1256"/>
                      <a:pt x="12560" y="1256"/>
                    </a:cubicBezTo>
                    <a:close/>
                    <a:moveTo>
                      <a:pt x="6402" y="1567"/>
                    </a:moveTo>
                    <a:cubicBezTo>
                      <a:pt x="6244" y="1567"/>
                      <a:pt x="6092" y="1644"/>
                      <a:pt x="6052" y="1805"/>
                    </a:cubicBezTo>
                    <a:cubicBezTo>
                      <a:pt x="6026" y="1856"/>
                      <a:pt x="6026" y="1907"/>
                      <a:pt x="6052" y="1958"/>
                    </a:cubicBezTo>
                    <a:cubicBezTo>
                      <a:pt x="6077" y="2138"/>
                      <a:pt x="6231" y="2292"/>
                      <a:pt x="6411" y="2317"/>
                    </a:cubicBezTo>
                    <a:cubicBezTo>
                      <a:pt x="6431" y="2321"/>
                      <a:pt x="6450" y="2322"/>
                      <a:pt x="6470" y="2322"/>
                    </a:cubicBezTo>
                    <a:cubicBezTo>
                      <a:pt x="6747" y="2322"/>
                      <a:pt x="6937" y="1993"/>
                      <a:pt x="6770" y="1753"/>
                    </a:cubicBezTo>
                    <a:cubicBezTo>
                      <a:pt x="6696" y="1631"/>
                      <a:pt x="6547" y="1567"/>
                      <a:pt x="6402" y="1567"/>
                    </a:cubicBezTo>
                    <a:close/>
                    <a:moveTo>
                      <a:pt x="9895" y="1689"/>
                    </a:moveTo>
                    <a:cubicBezTo>
                      <a:pt x="9854" y="1689"/>
                      <a:pt x="9812" y="1693"/>
                      <a:pt x="9770" y="1702"/>
                    </a:cubicBezTo>
                    <a:cubicBezTo>
                      <a:pt x="9308" y="1779"/>
                      <a:pt x="9000" y="2523"/>
                      <a:pt x="9436" y="2830"/>
                    </a:cubicBezTo>
                    <a:cubicBezTo>
                      <a:pt x="9513" y="2856"/>
                      <a:pt x="9590" y="2907"/>
                      <a:pt x="9667" y="2907"/>
                    </a:cubicBezTo>
                    <a:cubicBezTo>
                      <a:pt x="9721" y="2921"/>
                      <a:pt x="9775" y="2927"/>
                      <a:pt x="9828" y="2927"/>
                    </a:cubicBezTo>
                    <a:cubicBezTo>
                      <a:pt x="10078" y="2927"/>
                      <a:pt x="10310" y="2785"/>
                      <a:pt x="10436" y="2574"/>
                    </a:cubicBezTo>
                    <a:cubicBezTo>
                      <a:pt x="10647" y="2153"/>
                      <a:pt x="10324" y="1689"/>
                      <a:pt x="9895" y="1689"/>
                    </a:cubicBezTo>
                    <a:close/>
                    <a:moveTo>
                      <a:pt x="4359" y="3369"/>
                    </a:moveTo>
                    <a:cubicBezTo>
                      <a:pt x="4257" y="3369"/>
                      <a:pt x="4205" y="3523"/>
                      <a:pt x="4282" y="3599"/>
                    </a:cubicBezTo>
                    <a:lnTo>
                      <a:pt x="4334" y="3599"/>
                    </a:lnTo>
                    <a:cubicBezTo>
                      <a:pt x="4347" y="3606"/>
                      <a:pt x="4363" y="3610"/>
                      <a:pt x="4379" y="3610"/>
                    </a:cubicBezTo>
                    <a:cubicBezTo>
                      <a:pt x="4422" y="3610"/>
                      <a:pt x="4469" y="3586"/>
                      <a:pt x="4487" y="3548"/>
                    </a:cubicBezTo>
                    <a:cubicBezTo>
                      <a:pt x="4513" y="3446"/>
                      <a:pt x="4436" y="3369"/>
                      <a:pt x="4359" y="3369"/>
                    </a:cubicBezTo>
                    <a:close/>
                    <a:moveTo>
                      <a:pt x="15337" y="2484"/>
                    </a:moveTo>
                    <a:cubicBezTo>
                      <a:pt x="15295" y="2484"/>
                      <a:pt x="15251" y="2488"/>
                      <a:pt x="15206" y="2497"/>
                    </a:cubicBezTo>
                    <a:cubicBezTo>
                      <a:pt x="14744" y="2574"/>
                      <a:pt x="14462" y="3317"/>
                      <a:pt x="14898" y="3599"/>
                    </a:cubicBezTo>
                    <a:cubicBezTo>
                      <a:pt x="14950" y="3651"/>
                      <a:pt x="15026" y="3676"/>
                      <a:pt x="15129" y="3702"/>
                    </a:cubicBezTo>
                    <a:cubicBezTo>
                      <a:pt x="15170" y="3710"/>
                      <a:pt x="15212" y="3713"/>
                      <a:pt x="15254" y="3713"/>
                    </a:cubicBezTo>
                    <a:cubicBezTo>
                      <a:pt x="15498" y="3713"/>
                      <a:pt x="15745" y="3588"/>
                      <a:pt x="15898" y="3369"/>
                    </a:cubicBezTo>
                    <a:cubicBezTo>
                      <a:pt x="16085" y="2948"/>
                      <a:pt x="15782" y="2484"/>
                      <a:pt x="15337" y="2484"/>
                    </a:cubicBezTo>
                    <a:close/>
                    <a:moveTo>
                      <a:pt x="13055" y="3385"/>
                    </a:moveTo>
                    <a:cubicBezTo>
                      <a:pt x="13037" y="3385"/>
                      <a:pt x="13019" y="3388"/>
                      <a:pt x="13001" y="3394"/>
                    </a:cubicBezTo>
                    <a:cubicBezTo>
                      <a:pt x="12847" y="3420"/>
                      <a:pt x="12744" y="3676"/>
                      <a:pt x="12898" y="3779"/>
                    </a:cubicBezTo>
                    <a:cubicBezTo>
                      <a:pt x="12898" y="3779"/>
                      <a:pt x="12924" y="3779"/>
                      <a:pt x="12975" y="3805"/>
                    </a:cubicBezTo>
                    <a:cubicBezTo>
                      <a:pt x="12993" y="3809"/>
                      <a:pt x="13010" y="3811"/>
                      <a:pt x="13028" y="3811"/>
                    </a:cubicBezTo>
                    <a:cubicBezTo>
                      <a:pt x="13111" y="3811"/>
                      <a:pt x="13189" y="3761"/>
                      <a:pt x="13231" y="3676"/>
                    </a:cubicBezTo>
                    <a:cubicBezTo>
                      <a:pt x="13299" y="3541"/>
                      <a:pt x="13188" y="3385"/>
                      <a:pt x="13055" y="3385"/>
                    </a:cubicBezTo>
                    <a:close/>
                    <a:moveTo>
                      <a:pt x="7890" y="4029"/>
                    </a:moveTo>
                    <a:cubicBezTo>
                      <a:pt x="7731" y="4029"/>
                      <a:pt x="7579" y="4105"/>
                      <a:pt x="7539" y="4266"/>
                    </a:cubicBezTo>
                    <a:cubicBezTo>
                      <a:pt x="7513" y="4317"/>
                      <a:pt x="7513" y="4369"/>
                      <a:pt x="7539" y="4420"/>
                    </a:cubicBezTo>
                    <a:cubicBezTo>
                      <a:pt x="7565" y="4625"/>
                      <a:pt x="7718" y="4779"/>
                      <a:pt x="7898" y="4805"/>
                    </a:cubicBezTo>
                    <a:cubicBezTo>
                      <a:pt x="7908" y="4806"/>
                      <a:pt x="7919" y="4806"/>
                      <a:pt x="7929" y="4806"/>
                    </a:cubicBezTo>
                    <a:cubicBezTo>
                      <a:pt x="8221" y="4806"/>
                      <a:pt x="8430" y="4463"/>
                      <a:pt x="8257" y="4215"/>
                    </a:cubicBezTo>
                    <a:cubicBezTo>
                      <a:pt x="8183" y="4093"/>
                      <a:pt x="8034" y="4029"/>
                      <a:pt x="7890" y="4029"/>
                    </a:cubicBezTo>
                    <a:close/>
                    <a:moveTo>
                      <a:pt x="4081" y="5358"/>
                    </a:moveTo>
                    <a:cubicBezTo>
                      <a:pt x="3918" y="5358"/>
                      <a:pt x="3759" y="5435"/>
                      <a:pt x="3718" y="5600"/>
                    </a:cubicBezTo>
                    <a:cubicBezTo>
                      <a:pt x="3693" y="5651"/>
                      <a:pt x="3693" y="5702"/>
                      <a:pt x="3718" y="5753"/>
                    </a:cubicBezTo>
                    <a:cubicBezTo>
                      <a:pt x="3744" y="5933"/>
                      <a:pt x="3898" y="6087"/>
                      <a:pt x="4077" y="6112"/>
                    </a:cubicBezTo>
                    <a:cubicBezTo>
                      <a:pt x="4088" y="6113"/>
                      <a:pt x="4099" y="6114"/>
                      <a:pt x="4110" y="6114"/>
                    </a:cubicBezTo>
                    <a:cubicBezTo>
                      <a:pt x="4401" y="6114"/>
                      <a:pt x="4609" y="5794"/>
                      <a:pt x="4436" y="5523"/>
                    </a:cubicBezTo>
                    <a:cubicBezTo>
                      <a:pt x="4365" y="5416"/>
                      <a:pt x="4222" y="5358"/>
                      <a:pt x="4081" y="5358"/>
                    </a:cubicBezTo>
                    <a:close/>
                    <a:moveTo>
                      <a:pt x="7747" y="6125"/>
                    </a:moveTo>
                    <a:cubicBezTo>
                      <a:pt x="7705" y="6125"/>
                      <a:pt x="7661" y="6129"/>
                      <a:pt x="7616" y="6138"/>
                    </a:cubicBezTo>
                    <a:cubicBezTo>
                      <a:pt x="7154" y="6215"/>
                      <a:pt x="6872" y="6959"/>
                      <a:pt x="7308" y="7266"/>
                    </a:cubicBezTo>
                    <a:cubicBezTo>
                      <a:pt x="7359" y="7292"/>
                      <a:pt x="7436" y="7343"/>
                      <a:pt x="7539" y="7343"/>
                    </a:cubicBezTo>
                    <a:cubicBezTo>
                      <a:pt x="7588" y="7357"/>
                      <a:pt x="7639" y="7363"/>
                      <a:pt x="7691" y="7363"/>
                    </a:cubicBezTo>
                    <a:cubicBezTo>
                      <a:pt x="7932" y="7363"/>
                      <a:pt x="8181" y="7221"/>
                      <a:pt x="8308" y="7010"/>
                    </a:cubicBezTo>
                    <a:cubicBezTo>
                      <a:pt x="8495" y="6589"/>
                      <a:pt x="8191" y="6125"/>
                      <a:pt x="7747" y="6125"/>
                    </a:cubicBezTo>
                    <a:close/>
                    <a:moveTo>
                      <a:pt x="1797" y="7616"/>
                    </a:moveTo>
                    <a:cubicBezTo>
                      <a:pt x="1780" y="7616"/>
                      <a:pt x="1762" y="7619"/>
                      <a:pt x="1744" y="7625"/>
                    </a:cubicBezTo>
                    <a:cubicBezTo>
                      <a:pt x="1590" y="7651"/>
                      <a:pt x="1487" y="7882"/>
                      <a:pt x="1615" y="7984"/>
                    </a:cubicBezTo>
                    <a:lnTo>
                      <a:pt x="1615" y="8010"/>
                    </a:lnTo>
                    <a:cubicBezTo>
                      <a:pt x="1641" y="8010"/>
                      <a:pt x="1667" y="8010"/>
                      <a:pt x="1692" y="8036"/>
                    </a:cubicBezTo>
                    <a:cubicBezTo>
                      <a:pt x="1795" y="8036"/>
                      <a:pt x="1898" y="8010"/>
                      <a:pt x="1974" y="7907"/>
                    </a:cubicBezTo>
                    <a:cubicBezTo>
                      <a:pt x="2020" y="7772"/>
                      <a:pt x="1926" y="7616"/>
                      <a:pt x="1797" y="7616"/>
                    </a:cubicBezTo>
                    <a:close/>
                    <a:moveTo>
                      <a:pt x="6237" y="9057"/>
                    </a:moveTo>
                    <a:cubicBezTo>
                      <a:pt x="6227" y="9057"/>
                      <a:pt x="6216" y="9059"/>
                      <a:pt x="6205" y="9061"/>
                    </a:cubicBezTo>
                    <a:cubicBezTo>
                      <a:pt x="6129" y="9087"/>
                      <a:pt x="6077" y="9215"/>
                      <a:pt x="6154" y="9292"/>
                    </a:cubicBezTo>
                    <a:lnTo>
                      <a:pt x="6205" y="9292"/>
                    </a:lnTo>
                    <a:cubicBezTo>
                      <a:pt x="6219" y="9299"/>
                      <a:pt x="6233" y="9302"/>
                      <a:pt x="6246" y="9302"/>
                    </a:cubicBezTo>
                    <a:cubicBezTo>
                      <a:pt x="6282" y="9302"/>
                      <a:pt x="6315" y="9278"/>
                      <a:pt x="6334" y="9241"/>
                    </a:cubicBezTo>
                    <a:cubicBezTo>
                      <a:pt x="6380" y="9149"/>
                      <a:pt x="6323" y="9057"/>
                      <a:pt x="6237" y="9057"/>
                    </a:cubicBezTo>
                    <a:close/>
                    <a:moveTo>
                      <a:pt x="3654" y="8563"/>
                    </a:moveTo>
                    <a:cubicBezTo>
                      <a:pt x="3625" y="8563"/>
                      <a:pt x="3595" y="8566"/>
                      <a:pt x="3564" y="8574"/>
                    </a:cubicBezTo>
                    <a:cubicBezTo>
                      <a:pt x="3282" y="8625"/>
                      <a:pt x="3077" y="9087"/>
                      <a:pt x="3359" y="9292"/>
                    </a:cubicBezTo>
                    <a:cubicBezTo>
                      <a:pt x="3410" y="9318"/>
                      <a:pt x="3462" y="9318"/>
                      <a:pt x="3513" y="9343"/>
                    </a:cubicBezTo>
                    <a:cubicBezTo>
                      <a:pt x="3535" y="9347"/>
                      <a:pt x="3558" y="9348"/>
                      <a:pt x="3581" y="9348"/>
                    </a:cubicBezTo>
                    <a:cubicBezTo>
                      <a:pt x="3742" y="9348"/>
                      <a:pt x="3910" y="9270"/>
                      <a:pt x="4000" y="9113"/>
                    </a:cubicBezTo>
                    <a:cubicBezTo>
                      <a:pt x="4116" y="8859"/>
                      <a:pt x="3919" y="8563"/>
                      <a:pt x="3654" y="8563"/>
                    </a:cubicBezTo>
                    <a:close/>
                    <a:moveTo>
                      <a:pt x="8158" y="9205"/>
                    </a:moveTo>
                    <a:cubicBezTo>
                      <a:pt x="7996" y="9205"/>
                      <a:pt x="7837" y="9281"/>
                      <a:pt x="7795" y="9446"/>
                    </a:cubicBezTo>
                    <a:cubicBezTo>
                      <a:pt x="7795" y="9497"/>
                      <a:pt x="7795" y="9549"/>
                      <a:pt x="7795" y="9600"/>
                    </a:cubicBezTo>
                    <a:cubicBezTo>
                      <a:pt x="7821" y="9779"/>
                      <a:pt x="7975" y="9933"/>
                      <a:pt x="8154" y="9959"/>
                    </a:cubicBezTo>
                    <a:cubicBezTo>
                      <a:pt x="8166" y="9960"/>
                      <a:pt x="8178" y="9960"/>
                      <a:pt x="8190" y="9960"/>
                    </a:cubicBezTo>
                    <a:cubicBezTo>
                      <a:pt x="8502" y="9960"/>
                      <a:pt x="8686" y="9641"/>
                      <a:pt x="8513" y="9369"/>
                    </a:cubicBezTo>
                    <a:cubicBezTo>
                      <a:pt x="8442" y="9262"/>
                      <a:pt x="8299" y="9205"/>
                      <a:pt x="8158" y="9205"/>
                    </a:cubicBezTo>
                    <a:close/>
                    <a:moveTo>
                      <a:pt x="5080" y="11305"/>
                    </a:moveTo>
                    <a:cubicBezTo>
                      <a:pt x="5038" y="11305"/>
                      <a:pt x="4994" y="11309"/>
                      <a:pt x="4949" y="11318"/>
                    </a:cubicBezTo>
                    <a:cubicBezTo>
                      <a:pt x="4487" y="11395"/>
                      <a:pt x="4205" y="12138"/>
                      <a:pt x="4641" y="12446"/>
                    </a:cubicBezTo>
                    <a:cubicBezTo>
                      <a:pt x="4693" y="12472"/>
                      <a:pt x="4769" y="12523"/>
                      <a:pt x="4872" y="12523"/>
                    </a:cubicBezTo>
                    <a:cubicBezTo>
                      <a:pt x="4921" y="12537"/>
                      <a:pt x="4972" y="12543"/>
                      <a:pt x="5022" y="12543"/>
                    </a:cubicBezTo>
                    <a:cubicBezTo>
                      <a:pt x="5258" y="12543"/>
                      <a:pt x="5493" y="12401"/>
                      <a:pt x="5641" y="12190"/>
                    </a:cubicBezTo>
                    <a:cubicBezTo>
                      <a:pt x="5829" y="11769"/>
                      <a:pt x="5525" y="11305"/>
                      <a:pt x="5080" y="11305"/>
                    </a:cubicBezTo>
                    <a:close/>
                    <a:moveTo>
                      <a:pt x="897" y="11529"/>
                    </a:moveTo>
                    <a:cubicBezTo>
                      <a:pt x="847" y="11529"/>
                      <a:pt x="796" y="11536"/>
                      <a:pt x="744" y="11549"/>
                    </a:cubicBezTo>
                    <a:cubicBezTo>
                      <a:pt x="282" y="11626"/>
                      <a:pt x="0" y="12369"/>
                      <a:pt x="436" y="12651"/>
                    </a:cubicBezTo>
                    <a:cubicBezTo>
                      <a:pt x="513" y="12703"/>
                      <a:pt x="590" y="12728"/>
                      <a:pt x="667" y="12754"/>
                    </a:cubicBezTo>
                    <a:cubicBezTo>
                      <a:pt x="712" y="12761"/>
                      <a:pt x="756" y="12765"/>
                      <a:pt x="801" y="12765"/>
                    </a:cubicBezTo>
                    <a:cubicBezTo>
                      <a:pt x="1061" y="12765"/>
                      <a:pt x="1305" y="12640"/>
                      <a:pt x="1436" y="12420"/>
                    </a:cubicBezTo>
                    <a:cubicBezTo>
                      <a:pt x="1643" y="12006"/>
                      <a:pt x="1333" y="11529"/>
                      <a:pt x="897" y="115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18" name="Google Shape;2118;p49"/>
              <p:cNvSpPr/>
              <p:nvPr/>
            </p:nvSpPr>
            <p:spPr>
              <a:xfrm>
                <a:off x="-1775275" y="2546100"/>
                <a:ext cx="795475" cy="1591550"/>
              </a:xfrm>
              <a:custGeom>
                <a:avLst/>
                <a:gdLst/>
                <a:ahLst/>
                <a:cxnLst/>
                <a:rect l="l" t="t" r="r" b="b"/>
                <a:pathLst>
                  <a:path w="31819" h="63662" extrusionOk="0">
                    <a:moveTo>
                      <a:pt x="31286" y="1"/>
                    </a:moveTo>
                    <a:cubicBezTo>
                      <a:pt x="31186" y="1"/>
                      <a:pt x="31084" y="43"/>
                      <a:pt x="31003" y="145"/>
                    </a:cubicBezTo>
                    <a:cubicBezTo>
                      <a:pt x="15822" y="19300"/>
                      <a:pt x="4258" y="42891"/>
                      <a:pt x="52" y="63200"/>
                    </a:cubicBezTo>
                    <a:cubicBezTo>
                      <a:pt x="1" y="63405"/>
                      <a:pt x="129" y="63610"/>
                      <a:pt x="334" y="63662"/>
                    </a:cubicBezTo>
                    <a:lnTo>
                      <a:pt x="411" y="63662"/>
                    </a:lnTo>
                    <a:cubicBezTo>
                      <a:pt x="591" y="63662"/>
                      <a:pt x="745" y="63534"/>
                      <a:pt x="796" y="63354"/>
                    </a:cubicBezTo>
                    <a:cubicBezTo>
                      <a:pt x="4976" y="43148"/>
                      <a:pt x="16489" y="19685"/>
                      <a:pt x="31592" y="607"/>
                    </a:cubicBezTo>
                    <a:cubicBezTo>
                      <a:pt x="31818" y="325"/>
                      <a:pt x="31560" y="1"/>
                      <a:pt x="31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2119" name="Google Shape;2119;p49"/>
            <p:cNvGrpSpPr/>
            <p:nvPr/>
          </p:nvGrpSpPr>
          <p:grpSpPr>
            <a:xfrm rot="2700000" flipH="1">
              <a:off x="-365668" y="3606652"/>
              <a:ext cx="531184" cy="1660213"/>
              <a:chOff x="-1858600" y="2385325"/>
              <a:chExt cx="523125" cy="1635025"/>
            </a:xfrm>
          </p:grpSpPr>
          <p:sp>
            <p:nvSpPr>
              <p:cNvPr id="2120" name="Google Shape;2120;p49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1" name="Google Shape;2121;p49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2" name="Google Shape;2122;p49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123" name="Google Shape;2123;p49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741356" y="3393958"/>
            <a:ext cx="268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Rapat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2024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13175" y="4734951"/>
            <a:ext cx="2686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Perjanjian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1" dirty="0" err="1">
                <a:latin typeface="Cambria" panose="02040503050406030204" pitchFamily="18" charset="0"/>
                <a:ea typeface="Cambria" panose="02040503050406030204" pitchFamily="18" charset="0"/>
              </a:rPr>
              <a:t>Tahun</a:t>
            </a:r>
            <a:r>
              <a:rPr lang="en-ID" sz="1200" b="1" dirty="0">
                <a:latin typeface="Cambria" panose="02040503050406030204" pitchFamily="18" charset="0"/>
                <a:ea typeface="Cambria" panose="02040503050406030204" pitchFamily="18" charset="0"/>
              </a:rPr>
              <a:t> 2024</a:t>
            </a:r>
            <a:endParaRPr lang="en-US" sz="1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Curved Connector 4"/>
          <p:cNvCxnSpPr/>
          <p:nvPr/>
        </p:nvCxnSpPr>
        <p:spPr>
          <a:xfrm>
            <a:off x="3823431" y="1224082"/>
            <a:ext cx="2379487" cy="85642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78" y="643661"/>
            <a:ext cx="3107760" cy="2656129"/>
          </a:xfrm>
          <a:prstGeom prst="rect">
            <a:avLst/>
          </a:prstGeom>
        </p:spPr>
      </p:pic>
      <p:pic>
        <p:nvPicPr>
          <p:cNvPr id="28" name="Picture 2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87" y="2142758"/>
            <a:ext cx="3384379" cy="257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0"/>
          <p:cNvSpPr/>
          <p:nvPr/>
        </p:nvSpPr>
        <p:spPr>
          <a:xfrm>
            <a:off x="709650" y="535325"/>
            <a:ext cx="56145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27" name="Google Shape;1927;p40"/>
          <p:cNvSpPr txBox="1">
            <a:spLocks noGrp="1"/>
          </p:cNvSpPr>
          <p:nvPr>
            <p:ph type="body" idx="1"/>
          </p:nvPr>
        </p:nvSpPr>
        <p:spPr>
          <a:xfrm>
            <a:off x="1551398" y="1586567"/>
            <a:ext cx="6502808" cy="421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 algn="just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Project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profesi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dilakukan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mempersiapkan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mahasiswa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calon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akuntan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terjun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dunia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28" name="Google Shape;1928;p40"/>
          <p:cNvSpPr txBox="1">
            <a:spLocks noGrp="1"/>
          </p:cNvSpPr>
          <p:nvPr>
            <p:ph type="title"/>
          </p:nvPr>
        </p:nvSpPr>
        <p:spPr>
          <a:xfrm>
            <a:off x="1362809" y="572075"/>
            <a:ext cx="52422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LATAR BELAKANG</a:t>
            </a:r>
            <a:endParaRPr dirty="0"/>
          </a:p>
        </p:txBody>
      </p:sp>
      <p:sp>
        <p:nvSpPr>
          <p:cNvPr id="2" name="Action Button: Sound 1">
            <a:hlinkClick r:id="" action="ppaction://noaction" highlightClick="1">
              <a:snd r:embed="rId3" name="applause.wav"/>
            </a:hlinkClick>
          </p:cNvPr>
          <p:cNvSpPr/>
          <p:nvPr/>
        </p:nvSpPr>
        <p:spPr>
          <a:xfrm>
            <a:off x="1078787" y="1623317"/>
            <a:ext cx="544530" cy="42124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1090544" y="2208944"/>
            <a:ext cx="544530" cy="407755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90505" y="2181988"/>
            <a:ext cx="636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Instansi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atau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perusahaan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tujuan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magang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penulis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yaitu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Bagian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Wahid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endParaRPr lang="en-US" sz="1200" dirty="0"/>
          </a:p>
        </p:txBody>
      </p:sp>
      <p:sp>
        <p:nvSpPr>
          <p:cNvPr id="7" name="Action Button: Help 6">
            <a:hlinkClick r:id="" action="ppaction://noaction" highlightClick="1"/>
          </p:cNvPr>
          <p:cNvSpPr/>
          <p:nvPr/>
        </p:nvSpPr>
        <p:spPr>
          <a:xfrm>
            <a:off x="1078787" y="2939027"/>
            <a:ext cx="544530" cy="44450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83905" y="2836368"/>
            <a:ext cx="6566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Pengelolaan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Perguruan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Tinggi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Tiga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tahap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utama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Implementasi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Evaluasi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Prinsip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Good Corporate Governance &amp; </a:t>
            </a:r>
            <a:r>
              <a:rPr lang="en-US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Akuntabilitas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D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Action Button: Document 8">
            <a:hlinkClick r:id="" action="ppaction://noaction" highlightClick="1"/>
          </p:cNvPr>
          <p:cNvSpPr/>
          <p:nvPr/>
        </p:nvSpPr>
        <p:spPr>
          <a:xfrm>
            <a:off x="1092371" y="3775537"/>
            <a:ext cx="517362" cy="437444"/>
          </a:xfrm>
          <a:prstGeom prst="actionButton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02262" y="3775537"/>
            <a:ext cx="649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Sistem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Informasi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Elektronik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Berbasis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(SI-CANTIK)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digunakan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sebagai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bahan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monitoring,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evaluasi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ataupun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audit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apabila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rencana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kegiatan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masing-masing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unit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tidak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dapat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memenuhi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indikator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kinerja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terdapat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rencana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strategis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renstra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507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Google Shape;2045;p47"/>
          <p:cNvGrpSpPr/>
          <p:nvPr/>
        </p:nvGrpSpPr>
        <p:grpSpPr>
          <a:xfrm>
            <a:off x="709879" y="1696631"/>
            <a:ext cx="7724239" cy="2511938"/>
            <a:chOff x="807626" y="1311856"/>
            <a:chExt cx="7533638" cy="2511938"/>
          </a:xfrm>
        </p:grpSpPr>
        <p:sp>
          <p:nvSpPr>
            <p:cNvPr id="2046" name="Google Shape;2046;p47"/>
            <p:cNvSpPr/>
            <p:nvPr/>
          </p:nvSpPr>
          <p:spPr>
            <a:xfrm>
              <a:off x="883863" y="138809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807626" y="1311856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2" name="Google Shape;2052;p47"/>
          <p:cNvSpPr/>
          <p:nvPr/>
        </p:nvSpPr>
        <p:spPr>
          <a:xfrm>
            <a:off x="1931850" y="547100"/>
            <a:ext cx="52803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53718" y="1967593"/>
            <a:ext cx="7436566" cy="1869441"/>
          </a:xfrm>
        </p:spPr>
        <p:txBody>
          <a:bodyPr/>
          <a:lstStyle/>
          <a:p>
            <a:pPr algn="just"/>
            <a:r>
              <a:rPr lang="en-US" sz="1200" dirty="0" err="1"/>
              <a:t>Penerapan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Perencanaan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Elektronik </a:t>
            </a:r>
            <a:r>
              <a:rPr lang="en-US" sz="1200" dirty="0" err="1"/>
              <a:t>Berbasis</a:t>
            </a:r>
            <a:r>
              <a:rPr lang="en-US" sz="1200" dirty="0"/>
              <a:t> Kinerja (SI-CANTIK) di Universitas Wahid Hasyim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transparansi</a:t>
            </a:r>
            <a:r>
              <a:rPr lang="en-US" sz="1200" dirty="0"/>
              <a:t>, </a:t>
            </a:r>
            <a:r>
              <a:rPr lang="en-US" sz="1200" dirty="0" err="1"/>
              <a:t>akuntabilitas</a:t>
            </a:r>
            <a:r>
              <a:rPr lang="en-US" sz="1200" dirty="0"/>
              <a:t>, dan </a:t>
            </a:r>
            <a:r>
              <a:rPr lang="en-US" sz="1200" dirty="0" err="1"/>
              <a:t>efektivitas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penyusunan</a:t>
            </a:r>
            <a:r>
              <a:rPr lang="en-US" sz="1200" dirty="0"/>
              <a:t> </a:t>
            </a:r>
            <a:r>
              <a:rPr lang="en-US" sz="1200" dirty="0" err="1"/>
              <a:t>anggaran</a:t>
            </a:r>
            <a:r>
              <a:rPr lang="en-US" sz="1200" dirty="0"/>
              <a:t>.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alokasi</a:t>
            </a:r>
            <a:r>
              <a:rPr lang="en-US" sz="1200" dirty="0"/>
              <a:t> </a:t>
            </a:r>
            <a:r>
              <a:rPr lang="en-US" sz="1200" dirty="0" err="1"/>
              <a:t>anggaran</a:t>
            </a:r>
            <a:r>
              <a:rPr lang="en-US" sz="1200" dirty="0"/>
              <a:t> </a:t>
            </a:r>
            <a:r>
              <a:rPr lang="en-US" sz="1200" dirty="0" err="1"/>
              <a:t>didasarkan</a:t>
            </a:r>
            <a:r>
              <a:rPr lang="en-US" sz="1200" dirty="0"/>
              <a:t> pada </a:t>
            </a:r>
            <a:r>
              <a:rPr lang="en-US" sz="1200" dirty="0" err="1"/>
              <a:t>capaian</a:t>
            </a:r>
            <a:r>
              <a:rPr lang="en-US" sz="1200" dirty="0"/>
              <a:t> dan target </a:t>
            </a:r>
            <a:r>
              <a:rPr lang="en-US" sz="1200" dirty="0" err="1"/>
              <a:t>kinerja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ditetapkan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Rencana</a:t>
            </a:r>
            <a:r>
              <a:rPr lang="en-US" sz="1200" dirty="0"/>
              <a:t> </a:t>
            </a:r>
            <a:r>
              <a:rPr lang="en-US" sz="1200" dirty="0" err="1"/>
              <a:t>Strategis</a:t>
            </a:r>
            <a:r>
              <a:rPr lang="en-US" sz="1200" dirty="0"/>
              <a:t> (</a:t>
            </a:r>
            <a:r>
              <a:rPr lang="en-US" sz="1200" dirty="0" err="1"/>
              <a:t>Renstra</a:t>
            </a:r>
            <a:r>
              <a:rPr lang="en-US" sz="1200" dirty="0"/>
              <a:t>). </a:t>
            </a:r>
            <a:r>
              <a:rPr lang="en-US" sz="1200" dirty="0" err="1"/>
              <a:t>Mahasiswa</a:t>
            </a:r>
            <a:r>
              <a:rPr lang="en-US" sz="1200" dirty="0"/>
              <a:t> yang </a:t>
            </a:r>
            <a:r>
              <a:rPr lang="en-US" sz="1200" dirty="0" err="1"/>
              <a:t>mengikuti</a:t>
            </a:r>
            <a:r>
              <a:rPr lang="en-US" sz="1200" dirty="0"/>
              <a:t> </a:t>
            </a:r>
            <a:r>
              <a:rPr lang="en-US" sz="1200" dirty="0" err="1"/>
              <a:t>magang</a:t>
            </a:r>
            <a:r>
              <a:rPr lang="en-US" sz="1200" dirty="0"/>
              <a:t> </a:t>
            </a:r>
            <a:r>
              <a:rPr lang="en-US" sz="1200" dirty="0" err="1"/>
              <a:t>mendapatkan</a:t>
            </a:r>
            <a:r>
              <a:rPr lang="en-US" sz="1200" dirty="0"/>
              <a:t> </a:t>
            </a:r>
            <a:r>
              <a:rPr lang="en-US" sz="1200" dirty="0" err="1"/>
              <a:t>pengalaman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mendampingi</a:t>
            </a:r>
            <a:r>
              <a:rPr lang="en-US" sz="1200" dirty="0"/>
              <a:t> proses </a:t>
            </a:r>
            <a:r>
              <a:rPr lang="en-US" sz="1200" dirty="0" err="1"/>
              <a:t>penyusunan</a:t>
            </a:r>
            <a:r>
              <a:rPr lang="en-US" sz="1200" dirty="0"/>
              <a:t> </a:t>
            </a:r>
            <a:r>
              <a:rPr lang="en-US" sz="1200" dirty="0" err="1"/>
              <a:t>anggaran</a:t>
            </a:r>
            <a:r>
              <a:rPr lang="en-US" sz="1200" dirty="0"/>
              <a:t>,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penginputan</a:t>
            </a:r>
            <a:r>
              <a:rPr lang="en-US" sz="1200" dirty="0"/>
              <a:t> data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rekonsiliasi</a:t>
            </a:r>
            <a:r>
              <a:rPr lang="en-US" sz="1200" dirty="0"/>
              <a:t> dan </a:t>
            </a:r>
            <a:r>
              <a:rPr lang="en-US" sz="1200" dirty="0" err="1"/>
              <a:t>rapat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tahunan</a:t>
            </a:r>
            <a:r>
              <a:rPr lang="en-US" sz="1200" dirty="0"/>
              <a:t> (RAKER). Selain </a:t>
            </a:r>
            <a:r>
              <a:rPr lang="en-US" sz="1200" dirty="0" err="1"/>
              <a:t>memahami</a:t>
            </a:r>
            <a:r>
              <a:rPr lang="en-US" sz="1200" dirty="0"/>
              <a:t> tata </a:t>
            </a:r>
            <a:r>
              <a:rPr lang="en-US" sz="1200" dirty="0" err="1"/>
              <a:t>kelola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universitas, </a:t>
            </a:r>
            <a:r>
              <a:rPr lang="en-US" sz="1200" dirty="0" err="1"/>
              <a:t>mahasiswa</a:t>
            </a:r>
            <a:r>
              <a:rPr lang="en-US" sz="1200" dirty="0"/>
              <a:t> juga </a:t>
            </a:r>
            <a:r>
              <a:rPr lang="en-US" sz="1200" dirty="0" err="1"/>
              <a:t>belajar</a:t>
            </a:r>
            <a:r>
              <a:rPr lang="en-US" sz="1200" dirty="0"/>
              <a:t> </a:t>
            </a:r>
            <a:r>
              <a:rPr lang="en-US" sz="1200" dirty="0" err="1"/>
              <a:t>bagaimana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efisiensi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,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anggaran</a:t>
            </a:r>
            <a:r>
              <a:rPr lang="en-US" sz="1200" dirty="0"/>
              <a:t> yang </a:t>
            </a:r>
            <a:r>
              <a:rPr lang="en-US" sz="1200" dirty="0" err="1"/>
              <a:t>tersusun</a:t>
            </a:r>
            <a:r>
              <a:rPr lang="en-US" sz="1200" dirty="0"/>
              <a:t> </a:t>
            </a:r>
            <a:r>
              <a:rPr lang="en-US" sz="1200" dirty="0" err="1"/>
              <a:t>benar-benar</a:t>
            </a:r>
            <a:r>
              <a:rPr lang="en-US" sz="1200" dirty="0"/>
              <a:t>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pencapaian</a:t>
            </a:r>
            <a:r>
              <a:rPr lang="en-US" sz="1200" dirty="0"/>
              <a:t> target </a:t>
            </a:r>
            <a:r>
              <a:rPr lang="en-US" sz="1200" dirty="0" err="1"/>
              <a:t>kinerja</a:t>
            </a:r>
            <a:r>
              <a:rPr lang="en-US" sz="1200" dirty="0"/>
              <a:t> universitas.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853717" y="1772868"/>
            <a:ext cx="410967" cy="34360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48"/>
          <p:cNvSpPr/>
          <p:nvPr/>
        </p:nvSpPr>
        <p:spPr>
          <a:xfrm>
            <a:off x="2063100" y="893438"/>
            <a:ext cx="50178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067" name="Google Shape;2067;p48"/>
          <p:cNvGrpSpPr/>
          <p:nvPr/>
        </p:nvGrpSpPr>
        <p:grpSpPr>
          <a:xfrm>
            <a:off x="1151164" y="1448738"/>
            <a:ext cx="6991635" cy="2865590"/>
            <a:chOff x="1453903" y="1500600"/>
            <a:chExt cx="6253425" cy="2814300"/>
          </a:xfrm>
        </p:grpSpPr>
        <p:sp>
          <p:nvSpPr>
            <p:cNvPr id="2068" name="Google Shape;2068;p48"/>
            <p:cNvSpPr/>
            <p:nvPr/>
          </p:nvSpPr>
          <p:spPr>
            <a:xfrm>
              <a:off x="1530028" y="1576800"/>
              <a:ext cx="6177300" cy="2738100"/>
            </a:xfrm>
            <a:prstGeom prst="roundRect">
              <a:avLst>
                <a:gd name="adj" fmla="val 10064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69" name="Google Shape;2069;p48"/>
            <p:cNvSpPr/>
            <p:nvPr/>
          </p:nvSpPr>
          <p:spPr>
            <a:xfrm>
              <a:off x="1453903" y="1500600"/>
              <a:ext cx="6177156" cy="2738065"/>
            </a:xfrm>
            <a:prstGeom prst="roundRect">
              <a:avLst>
                <a:gd name="adj" fmla="val 10064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70" name="Google Shape;2070;p48"/>
          <p:cNvSpPr txBox="1">
            <a:spLocks noGrp="1"/>
          </p:cNvSpPr>
          <p:nvPr>
            <p:ph type="body" idx="1"/>
          </p:nvPr>
        </p:nvSpPr>
        <p:spPr>
          <a:xfrm>
            <a:off x="1574527" y="2062387"/>
            <a:ext cx="6349215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b="1" dirty="0">
                <a:latin typeface="Arial" panose="020B0604020202020204" pitchFamily="34" charset="0"/>
              </a:rPr>
              <a:t>1.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Optimalisasi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Fitur dan Integrasi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Penyederhanaan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SI-CANTIK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Integrasi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SI-CAKEP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menyelaraskan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penyusunan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anggaran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kinerja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Bimbingan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Teknis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berkala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fakultas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perencanaan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Bimbingan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mengatasi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kendala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Monitoring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Berkala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efektivitas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SI-CANTIK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perencanaan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keuangan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kendala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penyusunan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39700" lv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342900">
              <a:buClr>
                <a:srgbClr val="273D40"/>
              </a:buClr>
              <a:buSzPts val="600"/>
            </a:pPr>
            <a:endParaRPr dirty="0"/>
          </a:p>
        </p:txBody>
      </p:sp>
      <p:sp>
        <p:nvSpPr>
          <p:cNvPr id="2071" name="Google Shape;20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SARAN</a:t>
            </a:r>
            <a:endParaRPr sz="2800" b="1" dirty="0"/>
          </a:p>
        </p:txBody>
      </p:sp>
      <p:grpSp>
        <p:nvGrpSpPr>
          <p:cNvPr id="2072" name="Google Shape;2072;p48"/>
          <p:cNvGrpSpPr/>
          <p:nvPr/>
        </p:nvGrpSpPr>
        <p:grpSpPr>
          <a:xfrm rot="-561541" flipH="1">
            <a:off x="7180518" y="3486370"/>
            <a:ext cx="2356254" cy="1848866"/>
            <a:chOff x="-2415600" y="2986400"/>
            <a:chExt cx="1943075" cy="1524659"/>
          </a:xfrm>
        </p:grpSpPr>
        <p:sp>
          <p:nvSpPr>
            <p:cNvPr id="2073" name="Google Shape;2073;p48"/>
            <p:cNvSpPr/>
            <p:nvPr/>
          </p:nvSpPr>
          <p:spPr>
            <a:xfrm>
              <a:off x="-2415600" y="2986400"/>
              <a:ext cx="1117375" cy="1251275"/>
            </a:xfrm>
            <a:custGeom>
              <a:avLst/>
              <a:gdLst/>
              <a:ahLst/>
              <a:cxnLst/>
              <a:rect l="l" t="t" r="r" b="b"/>
              <a:pathLst>
                <a:path w="44695" h="50051" extrusionOk="0">
                  <a:moveTo>
                    <a:pt x="11387" y="1"/>
                  </a:moveTo>
                  <a:cubicBezTo>
                    <a:pt x="10743" y="1"/>
                    <a:pt x="10152" y="449"/>
                    <a:pt x="10001" y="1099"/>
                  </a:cubicBezTo>
                  <a:lnTo>
                    <a:pt x="180" y="41127"/>
                  </a:lnTo>
                  <a:cubicBezTo>
                    <a:pt x="0" y="41896"/>
                    <a:pt x="462" y="42665"/>
                    <a:pt x="1257" y="42871"/>
                  </a:cubicBezTo>
                  <a:lnTo>
                    <a:pt x="33617" y="50051"/>
                  </a:lnTo>
                  <a:lnTo>
                    <a:pt x="44695" y="8433"/>
                  </a:lnTo>
                  <a:lnTo>
                    <a:pt x="11744" y="48"/>
                  </a:lnTo>
                  <a:cubicBezTo>
                    <a:pt x="11625" y="16"/>
                    <a:pt x="11505" y="1"/>
                    <a:pt x="1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4" name="Google Shape;2074;p48"/>
            <p:cNvSpPr/>
            <p:nvPr/>
          </p:nvSpPr>
          <p:spPr>
            <a:xfrm>
              <a:off x="-1586075" y="3188225"/>
              <a:ext cx="1113550" cy="1279575"/>
            </a:xfrm>
            <a:custGeom>
              <a:avLst/>
              <a:gdLst/>
              <a:ahLst/>
              <a:cxnLst/>
              <a:rect l="l" t="t" r="r" b="b"/>
              <a:pathLst>
                <a:path w="44542" h="51183" extrusionOk="0">
                  <a:moveTo>
                    <a:pt x="10411" y="1"/>
                  </a:moveTo>
                  <a:lnTo>
                    <a:pt x="0" y="41772"/>
                  </a:lnTo>
                  <a:lnTo>
                    <a:pt x="31797" y="51132"/>
                  </a:lnTo>
                  <a:cubicBezTo>
                    <a:pt x="31925" y="51166"/>
                    <a:pt x="32054" y="51182"/>
                    <a:pt x="32181" y="51182"/>
                  </a:cubicBezTo>
                  <a:cubicBezTo>
                    <a:pt x="32815" y="51182"/>
                    <a:pt x="33395" y="50773"/>
                    <a:pt x="33566" y="50132"/>
                  </a:cubicBezTo>
                  <a:lnTo>
                    <a:pt x="44336" y="10360"/>
                  </a:lnTo>
                  <a:cubicBezTo>
                    <a:pt x="44541" y="9591"/>
                    <a:pt x="44080" y="8796"/>
                    <a:pt x="43310" y="8591"/>
                  </a:cubicBezTo>
                  <a:lnTo>
                    <a:pt x="104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5" name="Google Shape;2075;p48"/>
            <p:cNvSpPr/>
            <p:nvPr/>
          </p:nvSpPr>
          <p:spPr>
            <a:xfrm>
              <a:off x="-2402775" y="2994000"/>
              <a:ext cx="1133400" cy="1217400"/>
            </a:xfrm>
            <a:custGeom>
              <a:avLst/>
              <a:gdLst/>
              <a:ahLst/>
              <a:cxnLst/>
              <a:rect l="l" t="t" r="r" b="b"/>
              <a:pathLst>
                <a:path w="45336" h="48696" extrusionOk="0">
                  <a:moveTo>
                    <a:pt x="12283" y="0"/>
                  </a:moveTo>
                  <a:lnTo>
                    <a:pt x="0" y="41900"/>
                  </a:lnTo>
                  <a:lnTo>
                    <a:pt x="19104" y="42131"/>
                  </a:lnTo>
                  <a:cubicBezTo>
                    <a:pt x="23976" y="42823"/>
                    <a:pt x="28540" y="44874"/>
                    <a:pt x="32309" y="48054"/>
                  </a:cubicBezTo>
                  <a:lnTo>
                    <a:pt x="33053" y="48695"/>
                  </a:lnTo>
                  <a:lnTo>
                    <a:pt x="45336" y="6770"/>
                  </a:lnTo>
                  <a:lnTo>
                    <a:pt x="44567" y="6129"/>
                  </a:lnTo>
                  <a:cubicBezTo>
                    <a:pt x="40797" y="2975"/>
                    <a:pt x="36233" y="923"/>
                    <a:pt x="31361" y="231"/>
                  </a:cubicBezTo>
                  <a:lnTo>
                    <a:pt x="12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6" name="Google Shape;2076;p48"/>
            <p:cNvSpPr/>
            <p:nvPr/>
          </p:nvSpPr>
          <p:spPr>
            <a:xfrm>
              <a:off x="-2351263" y="3014809"/>
              <a:ext cx="1085975" cy="1231500"/>
            </a:xfrm>
            <a:custGeom>
              <a:avLst/>
              <a:gdLst/>
              <a:ahLst/>
              <a:cxnLst/>
              <a:rect l="l" t="t" r="r" b="b"/>
              <a:pathLst>
                <a:path w="43439" h="49260" extrusionOk="0">
                  <a:moveTo>
                    <a:pt x="12258" y="0"/>
                  </a:moveTo>
                  <a:lnTo>
                    <a:pt x="1" y="41925"/>
                  </a:lnTo>
                  <a:lnTo>
                    <a:pt x="17207" y="42695"/>
                  </a:lnTo>
                  <a:cubicBezTo>
                    <a:pt x="22079" y="43387"/>
                    <a:pt x="26643" y="45438"/>
                    <a:pt x="30412" y="48618"/>
                  </a:cubicBezTo>
                  <a:lnTo>
                    <a:pt x="31156" y="49259"/>
                  </a:lnTo>
                  <a:lnTo>
                    <a:pt x="43439" y="7334"/>
                  </a:lnTo>
                  <a:lnTo>
                    <a:pt x="42670" y="6693"/>
                  </a:lnTo>
                  <a:cubicBezTo>
                    <a:pt x="38900" y="3539"/>
                    <a:pt x="34336" y="1487"/>
                    <a:pt x="29464" y="769"/>
                  </a:cubicBezTo>
                  <a:lnTo>
                    <a:pt x="1225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77" name="Google Shape;2077;p48"/>
            <p:cNvSpPr/>
            <p:nvPr/>
          </p:nvSpPr>
          <p:spPr>
            <a:xfrm>
              <a:off x="-1573663" y="3188659"/>
              <a:ext cx="1070600" cy="1322400"/>
            </a:xfrm>
            <a:custGeom>
              <a:avLst/>
              <a:gdLst/>
              <a:ahLst/>
              <a:cxnLst/>
              <a:rect l="l" t="t" r="r" b="b"/>
              <a:pathLst>
                <a:path w="42824" h="52896" extrusionOk="0">
                  <a:moveTo>
                    <a:pt x="17135" y="1"/>
                  </a:moveTo>
                  <a:cubicBezTo>
                    <a:pt x="15803" y="1"/>
                    <a:pt x="14490" y="86"/>
                    <a:pt x="13232" y="252"/>
                  </a:cubicBezTo>
                  <a:lnTo>
                    <a:pt x="12258" y="380"/>
                  </a:lnTo>
                  <a:lnTo>
                    <a:pt x="1" y="42280"/>
                  </a:lnTo>
                  <a:lnTo>
                    <a:pt x="975" y="42151"/>
                  </a:lnTo>
                  <a:cubicBezTo>
                    <a:pt x="2113" y="42002"/>
                    <a:pt x="3255" y="41927"/>
                    <a:pt x="4394" y="41927"/>
                  </a:cubicBezTo>
                  <a:cubicBezTo>
                    <a:pt x="8133" y="41927"/>
                    <a:pt x="11844" y="42727"/>
                    <a:pt x="15284" y="44280"/>
                  </a:cubicBezTo>
                  <a:lnTo>
                    <a:pt x="30208" y="52895"/>
                  </a:lnTo>
                  <a:lnTo>
                    <a:pt x="42824" y="9124"/>
                  </a:lnTo>
                  <a:lnTo>
                    <a:pt x="28284" y="2226"/>
                  </a:lnTo>
                  <a:cubicBezTo>
                    <a:pt x="24955" y="704"/>
                    <a:pt x="20963" y="1"/>
                    <a:pt x="171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2078" name="Google Shape;2078;p48"/>
            <p:cNvGrpSpPr/>
            <p:nvPr/>
          </p:nvGrpSpPr>
          <p:grpSpPr>
            <a:xfrm>
              <a:off x="-2218800" y="3088875"/>
              <a:ext cx="1598825" cy="1190475"/>
              <a:chOff x="-2218800" y="3088875"/>
              <a:chExt cx="1598825" cy="1190475"/>
            </a:xfrm>
          </p:grpSpPr>
          <p:sp>
            <p:nvSpPr>
              <p:cNvPr id="2079" name="Google Shape;2079;p48"/>
              <p:cNvSpPr/>
              <p:nvPr/>
            </p:nvSpPr>
            <p:spPr>
              <a:xfrm>
                <a:off x="-2218800" y="3088875"/>
                <a:ext cx="841100" cy="9853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413" extrusionOk="0">
                    <a:moveTo>
                      <a:pt x="9539" y="0"/>
                    </a:moveTo>
                    <a:lnTo>
                      <a:pt x="9462" y="667"/>
                    </a:lnTo>
                    <a:lnTo>
                      <a:pt x="22412" y="2385"/>
                    </a:lnTo>
                    <a:cubicBezTo>
                      <a:pt x="26027" y="3077"/>
                      <a:pt x="29489" y="4436"/>
                      <a:pt x="32643" y="6360"/>
                    </a:cubicBezTo>
                    <a:lnTo>
                      <a:pt x="33284" y="6744"/>
                    </a:lnTo>
                    <a:lnTo>
                      <a:pt x="33643" y="6154"/>
                    </a:lnTo>
                    <a:lnTo>
                      <a:pt x="33002" y="5770"/>
                    </a:lnTo>
                    <a:cubicBezTo>
                      <a:pt x="29797" y="3795"/>
                      <a:pt x="26233" y="2411"/>
                      <a:pt x="22540" y="1693"/>
                    </a:cubicBezTo>
                    <a:lnTo>
                      <a:pt x="9539" y="0"/>
                    </a:lnTo>
                    <a:close/>
                    <a:moveTo>
                      <a:pt x="8668" y="2385"/>
                    </a:moveTo>
                    <a:lnTo>
                      <a:pt x="8591" y="3052"/>
                    </a:lnTo>
                    <a:lnTo>
                      <a:pt x="21540" y="4770"/>
                    </a:lnTo>
                    <a:cubicBezTo>
                      <a:pt x="25156" y="5462"/>
                      <a:pt x="28617" y="6821"/>
                      <a:pt x="31771" y="8744"/>
                    </a:cubicBezTo>
                    <a:lnTo>
                      <a:pt x="32387" y="9129"/>
                    </a:lnTo>
                    <a:lnTo>
                      <a:pt x="32771" y="8565"/>
                    </a:lnTo>
                    <a:lnTo>
                      <a:pt x="32130" y="8180"/>
                    </a:lnTo>
                    <a:cubicBezTo>
                      <a:pt x="28899" y="6206"/>
                      <a:pt x="25361" y="4821"/>
                      <a:pt x="21668" y="4103"/>
                    </a:cubicBezTo>
                    <a:lnTo>
                      <a:pt x="8668" y="2385"/>
                    </a:lnTo>
                    <a:close/>
                    <a:moveTo>
                      <a:pt x="7796" y="4795"/>
                    </a:moveTo>
                    <a:lnTo>
                      <a:pt x="7719" y="5488"/>
                    </a:lnTo>
                    <a:lnTo>
                      <a:pt x="20668" y="7180"/>
                    </a:lnTo>
                    <a:cubicBezTo>
                      <a:pt x="24284" y="7898"/>
                      <a:pt x="27746" y="9232"/>
                      <a:pt x="30900" y="11180"/>
                    </a:cubicBezTo>
                    <a:lnTo>
                      <a:pt x="31515" y="11565"/>
                    </a:lnTo>
                    <a:lnTo>
                      <a:pt x="31874" y="10975"/>
                    </a:lnTo>
                    <a:lnTo>
                      <a:pt x="31259" y="10591"/>
                    </a:lnTo>
                    <a:cubicBezTo>
                      <a:pt x="28028" y="8616"/>
                      <a:pt x="24489" y="7231"/>
                      <a:pt x="20796" y="6513"/>
                    </a:cubicBezTo>
                    <a:lnTo>
                      <a:pt x="7796" y="4795"/>
                    </a:lnTo>
                    <a:close/>
                    <a:moveTo>
                      <a:pt x="6873" y="9206"/>
                    </a:moveTo>
                    <a:lnTo>
                      <a:pt x="6770" y="9873"/>
                    </a:lnTo>
                    <a:lnTo>
                      <a:pt x="19745" y="11591"/>
                    </a:lnTo>
                    <a:cubicBezTo>
                      <a:pt x="23361" y="12283"/>
                      <a:pt x="26822" y="13642"/>
                      <a:pt x="29976" y="15565"/>
                    </a:cubicBezTo>
                    <a:lnTo>
                      <a:pt x="30592" y="15950"/>
                    </a:lnTo>
                    <a:lnTo>
                      <a:pt x="30951" y="15386"/>
                    </a:lnTo>
                    <a:lnTo>
                      <a:pt x="30335" y="15001"/>
                    </a:lnTo>
                    <a:cubicBezTo>
                      <a:pt x="27104" y="13027"/>
                      <a:pt x="23566" y="11642"/>
                      <a:pt x="19848" y="10924"/>
                    </a:cubicBezTo>
                    <a:lnTo>
                      <a:pt x="6873" y="9206"/>
                    </a:lnTo>
                    <a:close/>
                    <a:moveTo>
                      <a:pt x="5975" y="11616"/>
                    </a:moveTo>
                    <a:lnTo>
                      <a:pt x="5898" y="12283"/>
                    </a:lnTo>
                    <a:lnTo>
                      <a:pt x="18848" y="14001"/>
                    </a:lnTo>
                    <a:cubicBezTo>
                      <a:pt x="22463" y="14693"/>
                      <a:pt x="25925" y="16052"/>
                      <a:pt x="29079" y="17976"/>
                    </a:cubicBezTo>
                    <a:lnTo>
                      <a:pt x="29694" y="18360"/>
                    </a:lnTo>
                    <a:lnTo>
                      <a:pt x="30079" y="17796"/>
                    </a:lnTo>
                    <a:lnTo>
                      <a:pt x="29438" y="17411"/>
                    </a:lnTo>
                    <a:cubicBezTo>
                      <a:pt x="26207" y="15437"/>
                      <a:pt x="22668" y="14052"/>
                      <a:pt x="18976" y="13334"/>
                    </a:cubicBezTo>
                    <a:lnTo>
                      <a:pt x="5975" y="11616"/>
                    </a:lnTo>
                    <a:close/>
                    <a:moveTo>
                      <a:pt x="5078" y="14027"/>
                    </a:moveTo>
                    <a:lnTo>
                      <a:pt x="5001" y="14693"/>
                    </a:lnTo>
                    <a:lnTo>
                      <a:pt x="17950" y="16411"/>
                    </a:lnTo>
                    <a:cubicBezTo>
                      <a:pt x="21566" y="17104"/>
                      <a:pt x="25027" y="18463"/>
                      <a:pt x="28181" y="20386"/>
                    </a:cubicBezTo>
                    <a:lnTo>
                      <a:pt x="28797" y="20796"/>
                    </a:lnTo>
                    <a:lnTo>
                      <a:pt x="29181" y="20206"/>
                    </a:lnTo>
                    <a:lnTo>
                      <a:pt x="28566" y="19822"/>
                    </a:lnTo>
                    <a:cubicBezTo>
                      <a:pt x="25335" y="17847"/>
                      <a:pt x="21796" y="16463"/>
                      <a:pt x="18104" y="15745"/>
                    </a:cubicBezTo>
                    <a:lnTo>
                      <a:pt x="5078" y="14027"/>
                    </a:lnTo>
                    <a:close/>
                    <a:moveTo>
                      <a:pt x="4078" y="19053"/>
                    </a:moveTo>
                    <a:lnTo>
                      <a:pt x="4001" y="19719"/>
                    </a:lnTo>
                    <a:lnTo>
                      <a:pt x="16950" y="21437"/>
                    </a:lnTo>
                    <a:cubicBezTo>
                      <a:pt x="20591" y="22130"/>
                      <a:pt x="24053" y="23489"/>
                      <a:pt x="27207" y="25412"/>
                    </a:cubicBezTo>
                    <a:lnTo>
                      <a:pt x="27822" y="25797"/>
                    </a:lnTo>
                    <a:lnTo>
                      <a:pt x="28181" y="25232"/>
                    </a:lnTo>
                    <a:lnTo>
                      <a:pt x="27566" y="24822"/>
                    </a:lnTo>
                    <a:cubicBezTo>
                      <a:pt x="24335" y="22848"/>
                      <a:pt x="20796" y="21463"/>
                      <a:pt x="17104" y="20745"/>
                    </a:cubicBezTo>
                    <a:lnTo>
                      <a:pt x="4078" y="19053"/>
                    </a:lnTo>
                    <a:close/>
                    <a:moveTo>
                      <a:pt x="3231" y="21463"/>
                    </a:moveTo>
                    <a:lnTo>
                      <a:pt x="3129" y="22130"/>
                    </a:lnTo>
                    <a:lnTo>
                      <a:pt x="16078" y="23848"/>
                    </a:lnTo>
                    <a:cubicBezTo>
                      <a:pt x="19899" y="24617"/>
                      <a:pt x="24438" y="26668"/>
                      <a:pt x="26310" y="27848"/>
                    </a:cubicBezTo>
                    <a:lnTo>
                      <a:pt x="26925" y="28233"/>
                    </a:lnTo>
                    <a:lnTo>
                      <a:pt x="27310" y="27643"/>
                    </a:lnTo>
                    <a:lnTo>
                      <a:pt x="26669" y="27258"/>
                    </a:lnTo>
                    <a:cubicBezTo>
                      <a:pt x="24745" y="26053"/>
                      <a:pt x="20104" y="23925"/>
                      <a:pt x="16206" y="23155"/>
                    </a:cubicBezTo>
                    <a:lnTo>
                      <a:pt x="3231" y="21463"/>
                    </a:lnTo>
                    <a:close/>
                    <a:moveTo>
                      <a:pt x="2334" y="23848"/>
                    </a:moveTo>
                    <a:lnTo>
                      <a:pt x="2231" y="24514"/>
                    </a:lnTo>
                    <a:lnTo>
                      <a:pt x="15206" y="26232"/>
                    </a:lnTo>
                    <a:cubicBezTo>
                      <a:pt x="18925" y="26976"/>
                      <a:pt x="24540" y="29669"/>
                      <a:pt x="25438" y="30233"/>
                    </a:cubicBezTo>
                    <a:lnTo>
                      <a:pt x="26053" y="30617"/>
                    </a:lnTo>
                    <a:lnTo>
                      <a:pt x="26412" y="30053"/>
                    </a:lnTo>
                    <a:lnTo>
                      <a:pt x="25797" y="29669"/>
                    </a:lnTo>
                    <a:cubicBezTo>
                      <a:pt x="24848" y="29079"/>
                      <a:pt x="19207" y="26335"/>
                      <a:pt x="15335" y="25566"/>
                    </a:cubicBezTo>
                    <a:lnTo>
                      <a:pt x="2334" y="23848"/>
                    </a:lnTo>
                    <a:close/>
                    <a:moveTo>
                      <a:pt x="1283" y="27592"/>
                    </a:moveTo>
                    <a:lnTo>
                      <a:pt x="1180" y="28284"/>
                    </a:lnTo>
                    <a:lnTo>
                      <a:pt x="14155" y="29976"/>
                    </a:lnTo>
                    <a:cubicBezTo>
                      <a:pt x="17771" y="30694"/>
                      <a:pt x="21232" y="32053"/>
                      <a:pt x="24361" y="33976"/>
                    </a:cubicBezTo>
                    <a:lnTo>
                      <a:pt x="25002" y="34361"/>
                    </a:lnTo>
                    <a:lnTo>
                      <a:pt x="25361" y="33797"/>
                    </a:lnTo>
                    <a:lnTo>
                      <a:pt x="24745" y="33387"/>
                    </a:lnTo>
                    <a:cubicBezTo>
                      <a:pt x="21514" y="31412"/>
                      <a:pt x="17976" y="30028"/>
                      <a:pt x="14258" y="29310"/>
                    </a:cubicBezTo>
                    <a:lnTo>
                      <a:pt x="1283" y="27592"/>
                    </a:lnTo>
                    <a:close/>
                    <a:moveTo>
                      <a:pt x="693" y="30156"/>
                    </a:moveTo>
                    <a:lnTo>
                      <a:pt x="590" y="30822"/>
                    </a:lnTo>
                    <a:lnTo>
                      <a:pt x="13565" y="32541"/>
                    </a:lnTo>
                    <a:cubicBezTo>
                      <a:pt x="17181" y="33233"/>
                      <a:pt x="20643" y="34592"/>
                      <a:pt x="23797" y="36515"/>
                    </a:cubicBezTo>
                    <a:lnTo>
                      <a:pt x="24412" y="36900"/>
                    </a:lnTo>
                    <a:lnTo>
                      <a:pt x="24771" y="36310"/>
                    </a:lnTo>
                    <a:lnTo>
                      <a:pt x="24130" y="35925"/>
                    </a:lnTo>
                    <a:cubicBezTo>
                      <a:pt x="20925" y="33951"/>
                      <a:pt x="17386" y="32566"/>
                      <a:pt x="13668" y="31874"/>
                    </a:cubicBezTo>
                    <a:lnTo>
                      <a:pt x="693" y="30156"/>
                    </a:lnTo>
                    <a:close/>
                    <a:moveTo>
                      <a:pt x="103" y="32643"/>
                    </a:moveTo>
                    <a:lnTo>
                      <a:pt x="0" y="33335"/>
                    </a:lnTo>
                    <a:lnTo>
                      <a:pt x="12975" y="35053"/>
                    </a:lnTo>
                    <a:cubicBezTo>
                      <a:pt x="16591" y="35746"/>
                      <a:pt x="20053" y="37105"/>
                      <a:pt x="23207" y="39028"/>
                    </a:cubicBezTo>
                    <a:lnTo>
                      <a:pt x="23848" y="39413"/>
                    </a:lnTo>
                    <a:lnTo>
                      <a:pt x="24181" y="38823"/>
                    </a:lnTo>
                    <a:lnTo>
                      <a:pt x="23540" y="38438"/>
                    </a:lnTo>
                    <a:cubicBezTo>
                      <a:pt x="20335" y="36464"/>
                      <a:pt x="16796" y="35079"/>
                      <a:pt x="13104" y="34361"/>
                    </a:cubicBezTo>
                    <a:lnTo>
                      <a:pt x="103" y="3264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-1461075" y="3283625"/>
                <a:ext cx="841100" cy="995725"/>
              </a:xfrm>
              <a:custGeom>
                <a:avLst/>
                <a:gdLst/>
                <a:ahLst/>
                <a:cxnLst/>
                <a:rect l="l" t="t" r="r" b="b"/>
                <a:pathLst>
                  <a:path w="33644" h="39829" extrusionOk="0">
                    <a:moveTo>
                      <a:pt x="11739" y="1"/>
                    </a:moveTo>
                    <a:cubicBezTo>
                      <a:pt x="10432" y="1"/>
                      <a:pt x="9481" y="31"/>
                      <a:pt x="9386" y="31"/>
                    </a:cubicBezTo>
                    <a:lnTo>
                      <a:pt x="9386" y="698"/>
                    </a:lnTo>
                    <a:cubicBezTo>
                      <a:pt x="9406" y="698"/>
                      <a:pt x="10284" y="673"/>
                      <a:pt x="11526" y="673"/>
                    </a:cubicBezTo>
                    <a:cubicBezTo>
                      <a:pt x="13388" y="673"/>
                      <a:pt x="16068" y="729"/>
                      <a:pt x="17899" y="1006"/>
                    </a:cubicBezTo>
                    <a:cubicBezTo>
                      <a:pt x="22643" y="1775"/>
                      <a:pt x="29618" y="4878"/>
                      <a:pt x="32618" y="6750"/>
                    </a:cubicBezTo>
                    <a:lnTo>
                      <a:pt x="33259" y="7134"/>
                    </a:lnTo>
                    <a:lnTo>
                      <a:pt x="33644" y="6570"/>
                    </a:lnTo>
                    <a:lnTo>
                      <a:pt x="33028" y="6185"/>
                    </a:lnTo>
                    <a:cubicBezTo>
                      <a:pt x="29977" y="4288"/>
                      <a:pt x="22874" y="1108"/>
                      <a:pt x="18053" y="365"/>
                    </a:cubicBezTo>
                    <a:cubicBezTo>
                      <a:pt x="16198" y="63"/>
                      <a:pt x="13606" y="1"/>
                      <a:pt x="11739" y="1"/>
                    </a:cubicBezTo>
                    <a:close/>
                    <a:moveTo>
                      <a:pt x="8770" y="2801"/>
                    </a:moveTo>
                    <a:lnTo>
                      <a:pt x="8770" y="3493"/>
                    </a:lnTo>
                    <a:cubicBezTo>
                      <a:pt x="8847" y="3493"/>
                      <a:pt x="16130" y="3519"/>
                      <a:pt x="19258" y="4288"/>
                    </a:cubicBezTo>
                    <a:cubicBezTo>
                      <a:pt x="22976" y="5211"/>
                      <a:pt x="28489" y="7134"/>
                      <a:pt x="31746" y="9160"/>
                    </a:cubicBezTo>
                    <a:lnTo>
                      <a:pt x="32387" y="9545"/>
                    </a:lnTo>
                    <a:lnTo>
                      <a:pt x="32746" y="8980"/>
                    </a:lnTo>
                    <a:lnTo>
                      <a:pt x="32105" y="8570"/>
                    </a:lnTo>
                    <a:cubicBezTo>
                      <a:pt x="28797" y="6519"/>
                      <a:pt x="23207" y="4570"/>
                      <a:pt x="19412" y="3621"/>
                    </a:cubicBezTo>
                    <a:cubicBezTo>
                      <a:pt x="16207" y="2852"/>
                      <a:pt x="9078" y="2801"/>
                      <a:pt x="8770" y="2801"/>
                    </a:cubicBezTo>
                    <a:close/>
                    <a:moveTo>
                      <a:pt x="8129" y="5570"/>
                    </a:moveTo>
                    <a:lnTo>
                      <a:pt x="8129" y="6262"/>
                    </a:lnTo>
                    <a:cubicBezTo>
                      <a:pt x="8232" y="6262"/>
                      <a:pt x="17412" y="6467"/>
                      <a:pt x="20592" y="7570"/>
                    </a:cubicBezTo>
                    <a:cubicBezTo>
                      <a:pt x="21463" y="7878"/>
                      <a:pt x="22361" y="8160"/>
                      <a:pt x="23233" y="8442"/>
                    </a:cubicBezTo>
                    <a:cubicBezTo>
                      <a:pt x="25976" y="9314"/>
                      <a:pt x="28592" y="10160"/>
                      <a:pt x="30874" y="11570"/>
                    </a:cubicBezTo>
                    <a:lnTo>
                      <a:pt x="31490" y="11955"/>
                    </a:lnTo>
                    <a:lnTo>
                      <a:pt x="31849" y="11391"/>
                    </a:lnTo>
                    <a:lnTo>
                      <a:pt x="31208" y="11006"/>
                    </a:lnTo>
                    <a:cubicBezTo>
                      <a:pt x="28874" y="9519"/>
                      <a:pt x="26079" y="8647"/>
                      <a:pt x="23412" y="7801"/>
                    </a:cubicBezTo>
                    <a:cubicBezTo>
                      <a:pt x="22540" y="7519"/>
                      <a:pt x="21669" y="7237"/>
                      <a:pt x="20797" y="6929"/>
                    </a:cubicBezTo>
                    <a:cubicBezTo>
                      <a:pt x="17540" y="5801"/>
                      <a:pt x="8514" y="5570"/>
                      <a:pt x="8129" y="5570"/>
                    </a:cubicBezTo>
                    <a:close/>
                    <a:moveTo>
                      <a:pt x="6822" y="9596"/>
                    </a:moveTo>
                    <a:lnTo>
                      <a:pt x="6745" y="10263"/>
                    </a:lnTo>
                    <a:lnTo>
                      <a:pt x="19694" y="11981"/>
                    </a:lnTo>
                    <a:cubicBezTo>
                      <a:pt x="23310" y="12699"/>
                      <a:pt x="26771" y="14032"/>
                      <a:pt x="29925" y="15981"/>
                    </a:cubicBezTo>
                    <a:lnTo>
                      <a:pt x="30566" y="16365"/>
                    </a:lnTo>
                    <a:lnTo>
                      <a:pt x="30925" y="15776"/>
                    </a:lnTo>
                    <a:lnTo>
                      <a:pt x="30284" y="15391"/>
                    </a:lnTo>
                    <a:cubicBezTo>
                      <a:pt x="27079" y="13417"/>
                      <a:pt x="23515" y="12032"/>
                      <a:pt x="19822" y="11314"/>
                    </a:cubicBezTo>
                    <a:lnTo>
                      <a:pt x="6822" y="9596"/>
                    </a:lnTo>
                    <a:close/>
                    <a:moveTo>
                      <a:pt x="5950" y="12006"/>
                    </a:moveTo>
                    <a:lnTo>
                      <a:pt x="5847" y="12673"/>
                    </a:lnTo>
                    <a:lnTo>
                      <a:pt x="18822" y="14391"/>
                    </a:lnTo>
                    <a:cubicBezTo>
                      <a:pt x="22438" y="15109"/>
                      <a:pt x="25900" y="16442"/>
                      <a:pt x="29054" y="18391"/>
                    </a:cubicBezTo>
                    <a:lnTo>
                      <a:pt x="29669" y="18776"/>
                    </a:lnTo>
                    <a:lnTo>
                      <a:pt x="30054" y="18186"/>
                    </a:lnTo>
                    <a:lnTo>
                      <a:pt x="29413" y="17801"/>
                    </a:lnTo>
                    <a:cubicBezTo>
                      <a:pt x="26182" y="15827"/>
                      <a:pt x="22643" y="14442"/>
                      <a:pt x="18925" y="13724"/>
                    </a:cubicBezTo>
                    <a:lnTo>
                      <a:pt x="5950" y="12006"/>
                    </a:lnTo>
                    <a:close/>
                    <a:moveTo>
                      <a:pt x="5052" y="14417"/>
                    </a:moveTo>
                    <a:lnTo>
                      <a:pt x="4975" y="15109"/>
                    </a:lnTo>
                    <a:lnTo>
                      <a:pt x="17925" y="16801"/>
                    </a:lnTo>
                    <a:cubicBezTo>
                      <a:pt x="21540" y="17519"/>
                      <a:pt x="25028" y="18853"/>
                      <a:pt x="28156" y="20802"/>
                    </a:cubicBezTo>
                    <a:lnTo>
                      <a:pt x="28797" y="21186"/>
                    </a:lnTo>
                    <a:lnTo>
                      <a:pt x="29156" y="20596"/>
                    </a:lnTo>
                    <a:lnTo>
                      <a:pt x="28515" y="20212"/>
                    </a:lnTo>
                    <a:cubicBezTo>
                      <a:pt x="25310" y="18237"/>
                      <a:pt x="21745" y="16853"/>
                      <a:pt x="18053" y="16135"/>
                    </a:cubicBezTo>
                    <a:lnTo>
                      <a:pt x="5052" y="14417"/>
                    </a:lnTo>
                    <a:close/>
                    <a:moveTo>
                      <a:pt x="4078" y="19443"/>
                    </a:moveTo>
                    <a:lnTo>
                      <a:pt x="4001" y="20109"/>
                    </a:lnTo>
                    <a:lnTo>
                      <a:pt x="16950" y="21827"/>
                    </a:lnTo>
                    <a:cubicBezTo>
                      <a:pt x="20566" y="22545"/>
                      <a:pt x="24028" y="23879"/>
                      <a:pt x="27182" y="25827"/>
                    </a:cubicBezTo>
                    <a:lnTo>
                      <a:pt x="27823" y="26212"/>
                    </a:lnTo>
                    <a:lnTo>
                      <a:pt x="28156" y="25622"/>
                    </a:lnTo>
                    <a:lnTo>
                      <a:pt x="27541" y="25238"/>
                    </a:lnTo>
                    <a:cubicBezTo>
                      <a:pt x="24310" y="23263"/>
                      <a:pt x="20771" y="21879"/>
                      <a:pt x="17079" y="21161"/>
                    </a:cubicBezTo>
                    <a:lnTo>
                      <a:pt x="4078" y="19443"/>
                    </a:lnTo>
                    <a:close/>
                    <a:moveTo>
                      <a:pt x="3180" y="21853"/>
                    </a:moveTo>
                    <a:lnTo>
                      <a:pt x="3103" y="22520"/>
                    </a:lnTo>
                    <a:lnTo>
                      <a:pt x="16053" y="24238"/>
                    </a:lnTo>
                    <a:cubicBezTo>
                      <a:pt x="19874" y="24981"/>
                      <a:pt x="24438" y="27058"/>
                      <a:pt x="26284" y="28212"/>
                    </a:cubicBezTo>
                    <a:lnTo>
                      <a:pt x="26925" y="28623"/>
                    </a:lnTo>
                    <a:lnTo>
                      <a:pt x="27284" y="28033"/>
                    </a:lnTo>
                    <a:lnTo>
                      <a:pt x="26643" y="27648"/>
                    </a:lnTo>
                    <a:cubicBezTo>
                      <a:pt x="24720" y="26443"/>
                      <a:pt x="20079" y="24340"/>
                      <a:pt x="16181" y="23571"/>
                    </a:cubicBezTo>
                    <a:lnTo>
                      <a:pt x="3180" y="21853"/>
                    </a:lnTo>
                    <a:close/>
                    <a:moveTo>
                      <a:pt x="2309" y="24263"/>
                    </a:moveTo>
                    <a:lnTo>
                      <a:pt x="2232" y="24930"/>
                    </a:lnTo>
                    <a:lnTo>
                      <a:pt x="15181" y="26648"/>
                    </a:lnTo>
                    <a:cubicBezTo>
                      <a:pt x="18925" y="27392"/>
                      <a:pt x="24515" y="30084"/>
                      <a:pt x="25412" y="30623"/>
                    </a:cubicBezTo>
                    <a:lnTo>
                      <a:pt x="26053" y="31007"/>
                    </a:lnTo>
                    <a:lnTo>
                      <a:pt x="26387" y="30443"/>
                    </a:lnTo>
                    <a:lnTo>
                      <a:pt x="25771" y="30058"/>
                    </a:lnTo>
                    <a:cubicBezTo>
                      <a:pt x="24823" y="29469"/>
                      <a:pt x="19181" y="26751"/>
                      <a:pt x="15309" y="25981"/>
                    </a:cubicBezTo>
                    <a:lnTo>
                      <a:pt x="2309" y="24263"/>
                    </a:lnTo>
                    <a:close/>
                    <a:moveTo>
                      <a:pt x="1257" y="28007"/>
                    </a:moveTo>
                    <a:lnTo>
                      <a:pt x="1180" y="28674"/>
                    </a:lnTo>
                    <a:lnTo>
                      <a:pt x="14130" y="30392"/>
                    </a:lnTo>
                    <a:cubicBezTo>
                      <a:pt x="17745" y="31110"/>
                      <a:pt x="21207" y="32443"/>
                      <a:pt x="24361" y="34392"/>
                    </a:cubicBezTo>
                    <a:lnTo>
                      <a:pt x="24976" y="34777"/>
                    </a:lnTo>
                    <a:lnTo>
                      <a:pt x="25335" y="34187"/>
                    </a:lnTo>
                    <a:lnTo>
                      <a:pt x="24720" y="33802"/>
                    </a:lnTo>
                    <a:cubicBezTo>
                      <a:pt x="21489" y="31828"/>
                      <a:pt x="17950" y="30443"/>
                      <a:pt x="14258" y="29725"/>
                    </a:cubicBezTo>
                    <a:lnTo>
                      <a:pt x="1257" y="28007"/>
                    </a:lnTo>
                    <a:close/>
                    <a:moveTo>
                      <a:pt x="667" y="30520"/>
                    </a:moveTo>
                    <a:lnTo>
                      <a:pt x="591" y="31212"/>
                    </a:lnTo>
                    <a:lnTo>
                      <a:pt x="13566" y="32905"/>
                    </a:lnTo>
                    <a:cubicBezTo>
                      <a:pt x="17155" y="33623"/>
                      <a:pt x="20617" y="34982"/>
                      <a:pt x="23771" y="36905"/>
                    </a:cubicBezTo>
                    <a:lnTo>
                      <a:pt x="24412" y="37290"/>
                    </a:lnTo>
                    <a:lnTo>
                      <a:pt x="24746" y="36726"/>
                    </a:lnTo>
                    <a:lnTo>
                      <a:pt x="24130" y="36315"/>
                    </a:lnTo>
                    <a:cubicBezTo>
                      <a:pt x="20899" y="34341"/>
                      <a:pt x="17361" y="32956"/>
                      <a:pt x="13668" y="32238"/>
                    </a:cubicBezTo>
                    <a:lnTo>
                      <a:pt x="667" y="30520"/>
                    </a:lnTo>
                    <a:close/>
                    <a:moveTo>
                      <a:pt x="103" y="33059"/>
                    </a:moveTo>
                    <a:lnTo>
                      <a:pt x="1" y="33725"/>
                    </a:lnTo>
                    <a:lnTo>
                      <a:pt x="12950" y="35443"/>
                    </a:lnTo>
                    <a:cubicBezTo>
                      <a:pt x="16566" y="36136"/>
                      <a:pt x="20027" y="37495"/>
                      <a:pt x="23181" y="39418"/>
                    </a:cubicBezTo>
                    <a:lnTo>
                      <a:pt x="23797" y="39828"/>
                    </a:lnTo>
                    <a:lnTo>
                      <a:pt x="24156" y="39238"/>
                    </a:lnTo>
                    <a:lnTo>
                      <a:pt x="23515" y="38854"/>
                    </a:lnTo>
                    <a:cubicBezTo>
                      <a:pt x="20310" y="36879"/>
                      <a:pt x="16745" y="35495"/>
                      <a:pt x="13053" y="34777"/>
                    </a:cubicBezTo>
                    <a:lnTo>
                      <a:pt x="103" y="3305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799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73"/>
          <p:cNvSpPr/>
          <p:nvPr/>
        </p:nvSpPr>
        <p:spPr>
          <a:xfrm>
            <a:off x="2129192" y="3536880"/>
            <a:ext cx="4744219" cy="983749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73"/>
          <p:cNvSpPr txBox="1">
            <a:spLocks noGrp="1"/>
          </p:cNvSpPr>
          <p:nvPr>
            <p:ph type="title"/>
          </p:nvPr>
        </p:nvSpPr>
        <p:spPr>
          <a:xfrm>
            <a:off x="1580722" y="3536880"/>
            <a:ext cx="6044100" cy="10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42"/>
          <p:cNvSpPr/>
          <p:nvPr/>
        </p:nvSpPr>
        <p:spPr>
          <a:xfrm>
            <a:off x="994757" y="3136245"/>
            <a:ext cx="1032125" cy="93698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5" name="Google Shape;1945;p42"/>
          <p:cNvSpPr/>
          <p:nvPr/>
        </p:nvSpPr>
        <p:spPr>
          <a:xfrm>
            <a:off x="968150" y="1527662"/>
            <a:ext cx="1004488" cy="910601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8" name="Google Shape;1948;p42"/>
          <p:cNvSpPr txBox="1">
            <a:spLocks noGrp="1"/>
          </p:cNvSpPr>
          <p:nvPr>
            <p:ph type="title"/>
          </p:nvPr>
        </p:nvSpPr>
        <p:spPr>
          <a:xfrm>
            <a:off x="968150" y="1611543"/>
            <a:ext cx="1043063" cy="633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 dirty="0"/>
            </a:br>
            <a:r>
              <a:rPr lang="en" sz="1200" dirty="0"/>
              <a:t>TUJUAN</a:t>
            </a:r>
            <a:endParaRPr sz="1200" dirty="0"/>
          </a:p>
        </p:txBody>
      </p:sp>
      <p:sp>
        <p:nvSpPr>
          <p:cNvPr id="1949" name="Google Shape;1949;p42"/>
          <p:cNvSpPr txBox="1">
            <a:spLocks noGrp="1"/>
          </p:cNvSpPr>
          <p:nvPr>
            <p:ph type="subTitle" idx="1"/>
          </p:nvPr>
        </p:nvSpPr>
        <p:spPr>
          <a:xfrm>
            <a:off x="2099963" y="1731835"/>
            <a:ext cx="6075887" cy="703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D" sz="1400" b="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mengetahui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bagaimana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proses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menggunakan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system Si-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Cantik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	(System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Elektronik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di 	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Wahid  </a:t>
            </a:r>
            <a:r>
              <a:rPr lang="en-ID" sz="1200" b="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r>
              <a:rPr lang="en-ID" sz="12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12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52" name="Google Shape;1952;p42"/>
          <p:cNvSpPr txBox="1">
            <a:spLocks noGrp="1"/>
          </p:cNvSpPr>
          <p:nvPr>
            <p:ph type="subTitle" idx="2"/>
          </p:nvPr>
        </p:nvSpPr>
        <p:spPr>
          <a:xfrm>
            <a:off x="1890445" y="2840851"/>
            <a:ext cx="6351003" cy="1292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139700" lvl="0" indent="0" algn="just"/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Bagi Mahasiswa :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Mengetahui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tata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adminstrasi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di Universitas Wahid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HasyimMengetahui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praktik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Perencanaan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keuangan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(RKAT)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rencana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Anggaran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Tahunan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di Universitas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wahid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Hasyim.</a:t>
            </a:r>
          </a:p>
          <a:p>
            <a:pPr marL="139700" lvl="0" indent="0" algn="just"/>
            <a:endParaRPr lang="en-ID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9700" lvl="0" indent="0" algn="just"/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Bagi Mitra 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efektivitas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SI-CANTIK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kontribusi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Memperoleh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perspektif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pengelolaan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keuangan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mahasiswa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belakang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akademik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terkini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39700" lvl="0" indent="0" algn="just"/>
            <a:endParaRPr lang="en-ID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9700" lvl="0" indent="0" algn="just"/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Bagi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Program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Studi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Meningkatkan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capaian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lulusan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program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studi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terkait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praktik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pembelajaran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secara</a:t>
            </a:r>
            <a:r>
              <a:rPr lang="en-ID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D" sz="1200" dirty="0" err="1">
                <a:latin typeface="Cambria" panose="02040503050406030204" pitchFamily="18" charset="0"/>
                <a:ea typeface="Cambria" panose="02040503050406030204" pitchFamily="18" charset="0"/>
              </a:rPr>
              <a:t>langsung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1" name="Google Shape;1951;p42"/>
          <p:cNvSpPr txBox="1">
            <a:spLocks noGrp="1"/>
          </p:cNvSpPr>
          <p:nvPr>
            <p:ph type="title" idx="3"/>
          </p:nvPr>
        </p:nvSpPr>
        <p:spPr>
          <a:xfrm>
            <a:off x="861279" y="3369620"/>
            <a:ext cx="1256803" cy="2351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/>
            </a:br>
            <a:r>
              <a:rPr lang="en" sz="1200" dirty="0"/>
              <a:t>MANFAAT</a:t>
            </a:r>
            <a:endParaRPr sz="1200" dirty="0"/>
          </a:p>
        </p:txBody>
      </p:sp>
      <p:grpSp>
        <p:nvGrpSpPr>
          <p:cNvPr id="4" name="Google Shape;1933;p41">
            <a:extLst>
              <a:ext uri="{FF2B5EF4-FFF2-40B4-BE49-F238E27FC236}">
                <a16:creationId xmlns:a16="http://schemas.microsoft.com/office/drawing/2014/main" id="{BE280EB1-28ED-9114-74CC-D4D40B75EBC6}"/>
              </a:ext>
            </a:extLst>
          </p:cNvPr>
          <p:cNvGrpSpPr/>
          <p:nvPr/>
        </p:nvGrpSpPr>
        <p:grpSpPr>
          <a:xfrm>
            <a:off x="1330992" y="284548"/>
            <a:ext cx="6188316" cy="992173"/>
            <a:chOff x="1453903" y="1165075"/>
            <a:chExt cx="6253425" cy="2814287"/>
          </a:xfrm>
        </p:grpSpPr>
        <p:sp>
          <p:nvSpPr>
            <p:cNvPr id="5" name="Google Shape;1934;p41">
              <a:extLst>
                <a:ext uri="{FF2B5EF4-FFF2-40B4-BE49-F238E27FC236}">
                  <a16:creationId xmlns:a16="http://schemas.microsoft.com/office/drawing/2014/main" id="{254940C6-73D3-F467-D3D1-C5DE6EC02D97}"/>
                </a:ext>
              </a:extLst>
            </p:cNvPr>
            <p:cNvSpPr/>
            <p:nvPr/>
          </p:nvSpPr>
          <p:spPr>
            <a:xfrm>
              <a:off x="1530028" y="1241262"/>
              <a:ext cx="6177300" cy="2738100"/>
            </a:xfrm>
            <a:prstGeom prst="roundRect">
              <a:avLst>
                <a:gd name="adj" fmla="val 1162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35;p41">
              <a:extLst>
                <a:ext uri="{FF2B5EF4-FFF2-40B4-BE49-F238E27FC236}">
                  <a16:creationId xmlns:a16="http://schemas.microsoft.com/office/drawing/2014/main" id="{945F5A9F-CCF2-A516-5514-49D6552E051E}"/>
                </a:ext>
              </a:extLst>
            </p:cNvPr>
            <p:cNvSpPr/>
            <p:nvPr/>
          </p:nvSpPr>
          <p:spPr>
            <a:xfrm>
              <a:off x="1453903" y="1165075"/>
              <a:ext cx="6177156" cy="2738065"/>
            </a:xfrm>
            <a:prstGeom prst="roundRect">
              <a:avLst>
                <a:gd name="adj" fmla="val 11620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936;p41">
            <a:extLst>
              <a:ext uri="{FF2B5EF4-FFF2-40B4-BE49-F238E27FC236}">
                <a16:creationId xmlns:a16="http://schemas.microsoft.com/office/drawing/2014/main" id="{AFA30FFB-2CE5-7703-25D2-9EE5F00CE882}"/>
              </a:ext>
            </a:extLst>
          </p:cNvPr>
          <p:cNvSpPr txBox="1">
            <a:spLocks/>
          </p:cNvSpPr>
          <p:nvPr/>
        </p:nvSpPr>
        <p:spPr>
          <a:xfrm>
            <a:off x="1624692" y="177149"/>
            <a:ext cx="5245800" cy="1240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3000" kern="1200">
                <a:solidFill>
                  <a:schemeClr val="dk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rPr lang="en-US" sz="3600" dirty="0"/>
              <a:t>TUJUAN DAN MANFAAT Project </a:t>
            </a:r>
            <a:r>
              <a:rPr lang="en-US" sz="3600" dirty="0" err="1"/>
              <a:t>Profesi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43"/>
          <p:cNvGrpSpPr/>
          <p:nvPr/>
        </p:nvGrpSpPr>
        <p:grpSpPr>
          <a:xfrm>
            <a:off x="709880" y="1259881"/>
            <a:ext cx="7724239" cy="2636278"/>
            <a:chOff x="807626" y="1311856"/>
            <a:chExt cx="7533638" cy="2511938"/>
          </a:xfrm>
        </p:grpSpPr>
        <p:sp>
          <p:nvSpPr>
            <p:cNvPr id="1965" name="Google Shape;1965;p43"/>
            <p:cNvSpPr/>
            <p:nvPr/>
          </p:nvSpPr>
          <p:spPr>
            <a:xfrm>
              <a:off x="883863" y="138809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3"/>
            <p:cNvSpPr/>
            <p:nvPr/>
          </p:nvSpPr>
          <p:spPr>
            <a:xfrm>
              <a:off x="807626" y="1311856"/>
              <a:ext cx="7457472" cy="2435773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7" name="Google Shape;1967;p43"/>
          <p:cNvSpPr txBox="1">
            <a:spLocks noGrp="1"/>
          </p:cNvSpPr>
          <p:nvPr>
            <p:ph type="title"/>
          </p:nvPr>
        </p:nvSpPr>
        <p:spPr>
          <a:xfrm>
            <a:off x="785754" y="2046184"/>
            <a:ext cx="7002316" cy="8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PROFIL PERUSAHAAN</a:t>
            </a:r>
            <a:br>
              <a:rPr lang="en" dirty="0"/>
            </a:br>
            <a:r>
              <a:rPr lang="en" dirty="0"/>
              <a:t>UNIVERSITAS WAHID HASYIM</a:t>
            </a:r>
            <a:endParaRPr dirty="0"/>
          </a:p>
        </p:txBody>
      </p:sp>
      <p:grpSp>
        <p:nvGrpSpPr>
          <p:cNvPr id="1969" name="Google Shape;1969;p43"/>
          <p:cNvGrpSpPr/>
          <p:nvPr/>
        </p:nvGrpSpPr>
        <p:grpSpPr>
          <a:xfrm>
            <a:off x="-894464" y="-756750"/>
            <a:ext cx="3031064" cy="2982297"/>
            <a:chOff x="-894464" y="-756750"/>
            <a:chExt cx="3031064" cy="2982297"/>
          </a:xfrm>
        </p:grpSpPr>
        <p:grpSp>
          <p:nvGrpSpPr>
            <p:cNvPr id="1970" name="Google Shape;1970;p43"/>
            <p:cNvGrpSpPr/>
            <p:nvPr/>
          </p:nvGrpSpPr>
          <p:grpSpPr>
            <a:xfrm rot="4962260">
              <a:off x="664621" y="-773914"/>
              <a:ext cx="596905" cy="1865484"/>
              <a:chOff x="-1858600" y="2385325"/>
              <a:chExt cx="523125" cy="1635025"/>
            </a:xfrm>
          </p:grpSpPr>
          <p:sp>
            <p:nvSpPr>
              <p:cNvPr id="1971" name="Google Shape;1971;p43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3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3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3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5" name="Google Shape;1975;p43"/>
            <p:cNvGrpSpPr/>
            <p:nvPr/>
          </p:nvGrpSpPr>
          <p:grpSpPr>
            <a:xfrm rot="4962260">
              <a:off x="450041" y="-395236"/>
              <a:ext cx="1178407" cy="2061785"/>
              <a:chOff x="-1779100" y="2408800"/>
              <a:chExt cx="1032750" cy="1807075"/>
            </a:xfrm>
          </p:grpSpPr>
          <p:sp>
            <p:nvSpPr>
              <p:cNvPr id="1976" name="Google Shape;1976;p43"/>
              <p:cNvSpPr/>
              <p:nvPr/>
            </p:nvSpPr>
            <p:spPr>
              <a:xfrm>
                <a:off x="-1779100" y="2498825"/>
                <a:ext cx="1032750" cy="1717050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8682" extrusionOk="0">
                    <a:moveTo>
                      <a:pt x="32843" y="0"/>
                    </a:moveTo>
                    <a:cubicBezTo>
                      <a:pt x="31194" y="0"/>
                      <a:pt x="29516" y="392"/>
                      <a:pt x="28053" y="1113"/>
                    </a:cubicBezTo>
                    <a:cubicBezTo>
                      <a:pt x="24489" y="2883"/>
                      <a:pt x="21924" y="6139"/>
                      <a:pt x="19719" y="9421"/>
                    </a:cubicBezTo>
                    <a:lnTo>
                      <a:pt x="19719" y="9396"/>
                    </a:lnTo>
                    <a:cubicBezTo>
                      <a:pt x="13744" y="18242"/>
                      <a:pt x="9436" y="27987"/>
                      <a:pt x="6385" y="38167"/>
                    </a:cubicBezTo>
                    <a:cubicBezTo>
                      <a:pt x="5308" y="41705"/>
                      <a:pt x="4231" y="44270"/>
                      <a:pt x="2949" y="47731"/>
                    </a:cubicBezTo>
                    <a:cubicBezTo>
                      <a:pt x="205" y="55244"/>
                      <a:pt x="1487" y="65630"/>
                      <a:pt x="0" y="68681"/>
                    </a:cubicBezTo>
                    <a:cubicBezTo>
                      <a:pt x="7975" y="52526"/>
                      <a:pt x="21642" y="34269"/>
                      <a:pt x="33745" y="20935"/>
                    </a:cubicBezTo>
                    <a:cubicBezTo>
                      <a:pt x="36105" y="18319"/>
                      <a:pt x="38566" y="15704"/>
                      <a:pt x="39951" y="12473"/>
                    </a:cubicBezTo>
                    <a:cubicBezTo>
                      <a:pt x="41310" y="9242"/>
                      <a:pt x="41310" y="5190"/>
                      <a:pt x="39002" y="2549"/>
                    </a:cubicBezTo>
                    <a:cubicBezTo>
                      <a:pt x="37468" y="790"/>
                      <a:pt x="35184" y="0"/>
                      <a:pt x="3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3"/>
              <p:cNvSpPr/>
              <p:nvPr/>
            </p:nvSpPr>
            <p:spPr>
              <a:xfrm>
                <a:off x="-1776550" y="2408800"/>
                <a:ext cx="973150" cy="1753225"/>
              </a:xfrm>
              <a:custGeom>
                <a:avLst/>
                <a:gdLst/>
                <a:ahLst/>
                <a:cxnLst/>
                <a:rect l="l" t="t" r="r" b="b"/>
                <a:pathLst>
                  <a:path w="38926" h="70129" extrusionOk="0">
                    <a:moveTo>
                      <a:pt x="30542" y="0"/>
                    </a:moveTo>
                    <a:cubicBezTo>
                      <a:pt x="28732" y="0"/>
                      <a:pt x="26881" y="482"/>
                      <a:pt x="25310" y="1355"/>
                    </a:cubicBezTo>
                    <a:cubicBezTo>
                      <a:pt x="21848" y="3253"/>
                      <a:pt x="19438" y="6637"/>
                      <a:pt x="17361" y="10022"/>
                    </a:cubicBezTo>
                    <a:cubicBezTo>
                      <a:pt x="11822" y="19100"/>
                      <a:pt x="7975" y="29049"/>
                      <a:pt x="5386" y="39357"/>
                    </a:cubicBezTo>
                    <a:cubicBezTo>
                      <a:pt x="4488" y="42947"/>
                      <a:pt x="3514" y="45537"/>
                      <a:pt x="2411" y="49076"/>
                    </a:cubicBezTo>
                    <a:cubicBezTo>
                      <a:pt x="1" y="56717"/>
                      <a:pt x="1770" y="67025"/>
                      <a:pt x="411" y="70128"/>
                    </a:cubicBezTo>
                    <a:cubicBezTo>
                      <a:pt x="7642" y="53640"/>
                      <a:pt x="20463" y="34767"/>
                      <a:pt x="31925" y="20869"/>
                    </a:cubicBezTo>
                    <a:cubicBezTo>
                      <a:pt x="34156" y="18177"/>
                      <a:pt x="36515" y="15433"/>
                      <a:pt x="37721" y="12151"/>
                    </a:cubicBezTo>
                    <a:cubicBezTo>
                      <a:pt x="38926" y="8843"/>
                      <a:pt x="38772" y="4791"/>
                      <a:pt x="36336" y="2253"/>
                    </a:cubicBezTo>
                    <a:cubicBezTo>
                      <a:pt x="34837" y="698"/>
                      <a:pt x="32720" y="0"/>
                      <a:pt x="30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3"/>
              <p:cNvSpPr/>
              <p:nvPr/>
            </p:nvSpPr>
            <p:spPr>
              <a:xfrm>
                <a:off x="-1311125" y="2430900"/>
                <a:ext cx="402150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2765" extrusionOk="0">
                    <a:moveTo>
                      <a:pt x="9413" y="1"/>
                    </a:moveTo>
                    <a:cubicBezTo>
                      <a:pt x="9396" y="1"/>
                      <a:pt x="9378" y="3"/>
                      <a:pt x="9359" y="10"/>
                    </a:cubicBezTo>
                    <a:cubicBezTo>
                      <a:pt x="9206" y="35"/>
                      <a:pt x="9103" y="266"/>
                      <a:pt x="9231" y="369"/>
                    </a:cubicBezTo>
                    <a:cubicBezTo>
                      <a:pt x="9257" y="394"/>
                      <a:pt x="9283" y="394"/>
                      <a:pt x="9308" y="394"/>
                    </a:cubicBezTo>
                    <a:cubicBezTo>
                      <a:pt x="9332" y="400"/>
                      <a:pt x="9357" y="403"/>
                      <a:pt x="9380" y="403"/>
                    </a:cubicBezTo>
                    <a:cubicBezTo>
                      <a:pt x="9458" y="403"/>
                      <a:pt x="9531" y="370"/>
                      <a:pt x="9590" y="292"/>
                    </a:cubicBezTo>
                    <a:cubicBezTo>
                      <a:pt x="9635" y="156"/>
                      <a:pt x="9541" y="1"/>
                      <a:pt x="9413" y="1"/>
                    </a:cubicBezTo>
                    <a:close/>
                    <a:moveTo>
                      <a:pt x="12560" y="1256"/>
                    </a:moveTo>
                    <a:cubicBezTo>
                      <a:pt x="12528" y="1256"/>
                      <a:pt x="12496" y="1259"/>
                      <a:pt x="12462" y="1266"/>
                    </a:cubicBezTo>
                    <a:cubicBezTo>
                      <a:pt x="12154" y="1317"/>
                      <a:pt x="11949" y="1856"/>
                      <a:pt x="12257" y="2061"/>
                    </a:cubicBezTo>
                    <a:cubicBezTo>
                      <a:pt x="12283" y="2087"/>
                      <a:pt x="12360" y="2112"/>
                      <a:pt x="12411" y="2112"/>
                    </a:cubicBezTo>
                    <a:cubicBezTo>
                      <a:pt x="12447" y="2121"/>
                      <a:pt x="12482" y="2125"/>
                      <a:pt x="12518" y="2125"/>
                    </a:cubicBezTo>
                    <a:cubicBezTo>
                      <a:pt x="12685" y="2125"/>
                      <a:pt x="12844" y="2030"/>
                      <a:pt x="12949" y="1881"/>
                    </a:cubicBezTo>
                    <a:cubicBezTo>
                      <a:pt x="13089" y="1579"/>
                      <a:pt x="12870" y="1256"/>
                      <a:pt x="12560" y="1256"/>
                    </a:cubicBezTo>
                    <a:close/>
                    <a:moveTo>
                      <a:pt x="6402" y="1567"/>
                    </a:moveTo>
                    <a:cubicBezTo>
                      <a:pt x="6244" y="1567"/>
                      <a:pt x="6092" y="1644"/>
                      <a:pt x="6052" y="1805"/>
                    </a:cubicBezTo>
                    <a:cubicBezTo>
                      <a:pt x="6026" y="1856"/>
                      <a:pt x="6026" y="1907"/>
                      <a:pt x="6052" y="1958"/>
                    </a:cubicBezTo>
                    <a:cubicBezTo>
                      <a:pt x="6077" y="2138"/>
                      <a:pt x="6231" y="2292"/>
                      <a:pt x="6411" y="2317"/>
                    </a:cubicBezTo>
                    <a:cubicBezTo>
                      <a:pt x="6431" y="2321"/>
                      <a:pt x="6450" y="2322"/>
                      <a:pt x="6470" y="2322"/>
                    </a:cubicBezTo>
                    <a:cubicBezTo>
                      <a:pt x="6747" y="2322"/>
                      <a:pt x="6937" y="1993"/>
                      <a:pt x="6770" y="1753"/>
                    </a:cubicBezTo>
                    <a:cubicBezTo>
                      <a:pt x="6696" y="1631"/>
                      <a:pt x="6547" y="1567"/>
                      <a:pt x="6402" y="1567"/>
                    </a:cubicBezTo>
                    <a:close/>
                    <a:moveTo>
                      <a:pt x="9895" y="1689"/>
                    </a:moveTo>
                    <a:cubicBezTo>
                      <a:pt x="9854" y="1689"/>
                      <a:pt x="9812" y="1693"/>
                      <a:pt x="9770" y="1702"/>
                    </a:cubicBezTo>
                    <a:cubicBezTo>
                      <a:pt x="9308" y="1779"/>
                      <a:pt x="9000" y="2523"/>
                      <a:pt x="9436" y="2830"/>
                    </a:cubicBezTo>
                    <a:cubicBezTo>
                      <a:pt x="9513" y="2856"/>
                      <a:pt x="9590" y="2907"/>
                      <a:pt x="9667" y="2907"/>
                    </a:cubicBezTo>
                    <a:cubicBezTo>
                      <a:pt x="9721" y="2921"/>
                      <a:pt x="9775" y="2927"/>
                      <a:pt x="9828" y="2927"/>
                    </a:cubicBezTo>
                    <a:cubicBezTo>
                      <a:pt x="10078" y="2927"/>
                      <a:pt x="10310" y="2785"/>
                      <a:pt x="10436" y="2574"/>
                    </a:cubicBezTo>
                    <a:cubicBezTo>
                      <a:pt x="10647" y="2153"/>
                      <a:pt x="10324" y="1689"/>
                      <a:pt x="9895" y="1689"/>
                    </a:cubicBezTo>
                    <a:close/>
                    <a:moveTo>
                      <a:pt x="4359" y="3369"/>
                    </a:moveTo>
                    <a:cubicBezTo>
                      <a:pt x="4257" y="3369"/>
                      <a:pt x="4205" y="3523"/>
                      <a:pt x="4282" y="3599"/>
                    </a:cubicBezTo>
                    <a:lnTo>
                      <a:pt x="4334" y="3599"/>
                    </a:lnTo>
                    <a:cubicBezTo>
                      <a:pt x="4347" y="3606"/>
                      <a:pt x="4363" y="3610"/>
                      <a:pt x="4379" y="3610"/>
                    </a:cubicBezTo>
                    <a:cubicBezTo>
                      <a:pt x="4422" y="3610"/>
                      <a:pt x="4469" y="3586"/>
                      <a:pt x="4487" y="3548"/>
                    </a:cubicBezTo>
                    <a:cubicBezTo>
                      <a:pt x="4513" y="3446"/>
                      <a:pt x="4436" y="3369"/>
                      <a:pt x="4359" y="3369"/>
                    </a:cubicBezTo>
                    <a:close/>
                    <a:moveTo>
                      <a:pt x="15337" y="2484"/>
                    </a:moveTo>
                    <a:cubicBezTo>
                      <a:pt x="15295" y="2484"/>
                      <a:pt x="15251" y="2488"/>
                      <a:pt x="15206" y="2497"/>
                    </a:cubicBezTo>
                    <a:cubicBezTo>
                      <a:pt x="14744" y="2574"/>
                      <a:pt x="14462" y="3317"/>
                      <a:pt x="14898" y="3599"/>
                    </a:cubicBezTo>
                    <a:cubicBezTo>
                      <a:pt x="14950" y="3651"/>
                      <a:pt x="15026" y="3676"/>
                      <a:pt x="15129" y="3702"/>
                    </a:cubicBezTo>
                    <a:cubicBezTo>
                      <a:pt x="15170" y="3710"/>
                      <a:pt x="15212" y="3713"/>
                      <a:pt x="15254" y="3713"/>
                    </a:cubicBezTo>
                    <a:cubicBezTo>
                      <a:pt x="15498" y="3713"/>
                      <a:pt x="15745" y="3588"/>
                      <a:pt x="15898" y="3369"/>
                    </a:cubicBezTo>
                    <a:cubicBezTo>
                      <a:pt x="16085" y="2948"/>
                      <a:pt x="15782" y="2484"/>
                      <a:pt x="15337" y="2484"/>
                    </a:cubicBezTo>
                    <a:close/>
                    <a:moveTo>
                      <a:pt x="13055" y="3385"/>
                    </a:moveTo>
                    <a:cubicBezTo>
                      <a:pt x="13037" y="3385"/>
                      <a:pt x="13019" y="3388"/>
                      <a:pt x="13001" y="3394"/>
                    </a:cubicBezTo>
                    <a:cubicBezTo>
                      <a:pt x="12847" y="3420"/>
                      <a:pt x="12744" y="3676"/>
                      <a:pt x="12898" y="3779"/>
                    </a:cubicBezTo>
                    <a:cubicBezTo>
                      <a:pt x="12898" y="3779"/>
                      <a:pt x="12924" y="3779"/>
                      <a:pt x="12975" y="3805"/>
                    </a:cubicBezTo>
                    <a:cubicBezTo>
                      <a:pt x="12993" y="3809"/>
                      <a:pt x="13010" y="3811"/>
                      <a:pt x="13028" y="3811"/>
                    </a:cubicBezTo>
                    <a:cubicBezTo>
                      <a:pt x="13111" y="3811"/>
                      <a:pt x="13189" y="3761"/>
                      <a:pt x="13231" y="3676"/>
                    </a:cubicBezTo>
                    <a:cubicBezTo>
                      <a:pt x="13299" y="3541"/>
                      <a:pt x="13188" y="3385"/>
                      <a:pt x="13055" y="3385"/>
                    </a:cubicBezTo>
                    <a:close/>
                    <a:moveTo>
                      <a:pt x="7890" y="4029"/>
                    </a:moveTo>
                    <a:cubicBezTo>
                      <a:pt x="7731" y="4029"/>
                      <a:pt x="7579" y="4105"/>
                      <a:pt x="7539" y="4266"/>
                    </a:cubicBezTo>
                    <a:cubicBezTo>
                      <a:pt x="7513" y="4317"/>
                      <a:pt x="7513" y="4369"/>
                      <a:pt x="7539" y="4420"/>
                    </a:cubicBezTo>
                    <a:cubicBezTo>
                      <a:pt x="7565" y="4625"/>
                      <a:pt x="7718" y="4779"/>
                      <a:pt x="7898" y="4805"/>
                    </a:cubicBezTo>
                    <a:cubicBezTo>
                      <a:pt x="7908" y="4806"/>
                      <a:pt x="7919" y="4806"/>
                      <a:pt x="7929" y="4806"/>
                    </a:cubicBezTo>
                    <a:cubicBezTo>
                      <a:pt x="8221" y="4806"/>
                      <a:pt x="8430" y="4463"/>
                      <a:pt x="8257" y="4215"/>
                    </a:cubicBezTo>
                    <a:cubicBezTo>
                      <a:pt x="8183" y="4093"/>
                      <a:pt x="8034" y="4029"/>
                      <a:pt x="7890" y="4029"/>
                    </a:cubicBezTo>
                    <a:close/>
                    <a:moveTo>
                      <a:pt x="4081" y="5358"/>
                    </a:moveTo>
                    <a:cubicBezTo>
                      <a:pt x="3918" y="5358"/>
                      <a:pt x="3759" y="5435"/>
                      <a:pt x="3718" y="5600"/>
                    </a:cubicBezTo>
                    <a:cubicBezTo>
                      <a:pt x="3693" y="5651"/>
                      <a:pt x="3693" y="5702"/>
                      <a:pt x="3718" y="5753"/>
                    </a:cubicBezTo>
                    <a:cubicBezTo>
                      <a:pt x="3744" y="5933"/>
                      <a:pt x="3898" y="6087"/>
                      <a:pt x="4077" y="6112"/>
                    </a:cubicBezTo>
                    <a:cubicBezTo>
                      <a:pt x="4088" y="6113"/>
                      <a:pt x="4099" y="6114"/>
                      <a:pt x="4110" y="6114"/>
                    </a:cubicBezTo>
                    <a:cubicBezTo>
                      <a:pt x="4401" y="6114"/>
                      <a:pt x="4609" y="5794"/>
                      <a:pt x="4436" y="5523"/>
                    </a:cubicBezTo>
                    <a:cubicBezTo>
                      <a:pt x="4365" y="5416"/>
                      <a:pt x="4222" y="5358"/>
                      <a:pt x="4081" y="5358"/>
                    </a:cubicBezTo>
                    <a:close/>
                    <a:moveTo>
                      <a:pt x="7747" y="6125"/>
                    </a:moveTo>
                    <a:cubicBezTo>
                      <a:pt x="7705" y="6125"/>
                      <a:pt x="7661" y="6129"/>
                      <a:pt x="7616" y="6138"/>
                    </a:cubicBezTo>
                    <a:cubicBezTo>
                      <a:pt x="7154" y="6215"/>
                      <a:pt x="6872" y="6959"/>
                      <a:pt x="7308" y="7266"/>
                    </a:cubicBezTo>
                    <a:cubicBezTo>
                      <a:pt x="7359" y="7292"/>
                      <a:pt x="7436" y="7343"/>
                      <a:pt x="7539" y="7343"/>
                    </a:cubicBezTo>
                    <a:cubicBezTo>
                      <a:pt x="7588" y="7357"/>
                      <a:pt x="7639" y="7363"/>
                      <a:pt x="7691" y="7363"/>
                    </a:cubicBezTo>
                    <a:cubicBezTo>
                      <a:pt x="7932" y="7363"/>
                      <a:pt x="8181" y="7221"/>
                      <a:pt x="8308" y="7010"/>
                    </a:cubicBezTo>
                    <a:cubicBezTo>
                      <a:pt x="8495" y="6589"/>
                      <a:pt x="8191" y="6125"/>
                      <a:pt x="7747" y="6125"/>
                    </a:cubicBezTo>
                    <a:close/>
                    <a:moveTo>
                      <a:pt x="1797" y="7616"/>
                    </a:moveTo>
                    <a:cubicBezTo>
                      <a:pt x="1780" y="7616"/>
                      <a:pt x="1762" y="7619"/>
                      <a:pt x="1744" y="7625"/>
                    </a:cubicBezTo>
                    <a:cubicBezTo>
                      <a:pt x="1590" y="7651"/>
                      <a:pt x="1487" y="7882"/>
                      <a:pt x="1615" y="7984"/>
                    </a:cubicBezTo>
                    <a:lnTo>
                      <a:pt x="1615" y="8010"/>
                    </a:lnTo>
                    <a:cubicBezTo>
                      <a:pt x="1641" y="8010"/>
                      <a:pt x="1667" y="8010"/>
                      <a:pt x="1692" y="8036"/>
                    </a:cubicBezTo>
                    <a:cubicBezTo>
                      <a:pt x="1795" y="8036"/>
                      <a:pt x="1898" y="8010"/>
                      <a:pt x="1974" y="7907"/>
                    </a:cubicBezTo>
                    <a:cubicBezTo>
                      <a:pt x="2020" y="7772"/>
                      <a:pt x="1926" y="7616"/>
                      <a:pt x="1797" y="7616"/>
                    </a:cubicBezTo>
                    <a:close/>
                    <a:moveTo>
                      <a:pt x="6237" y="9057"/>
                    </a:moveTo>
                    <a:cubicBezTo>
                      <a:pt x="6227" y="9057"/>
                      <a:pt x="6216" y="9059"/>
                      <a:pt x="6205" y="9061"/>
                    </a:cubicBezTo>
                    <a:cubicBezTo>
                      <a:pt x="6129" y="9087"/>
                      <a:pt x="6077" y="9215"/>
                      <a:pt x="6154" y="9292"/>
                    </a:cubicBezTo>
                    <a:lnTo>
                      <a:pt x="6205" y="9292"/>
                    </a:lnTo>
                    <a:cubicBezTo>
                      <a:pt x="6219" y="9299"/>
                      <a:pt x="6233" y="9302"/>
                      <a:pt x="6246" y="9302"/>
                    </a:cubicBezTo>
                    <a:cubicBezTo>
                      <a:pt x="6282" y="9302"/>
                      <a:pt x="6315" y="9278"/>
                      <a:pt x="6334" y="9241"/>
                    </a:cubicBezTo>
                    <a:cubicBezTo>
                      <a:pt x="6380" y="9149"/>
                      <a:pt x="6323" y="9057"/>
                      <a:pt x="6237" y="9057"/>
                    </a:cubicBezTo>
                    <a:close/>
                    <a:moveTo>
                      <a:pt x="3654" y="8563"/>
                    </a:moveTo>
                    <a:cubicBezTo>
                      <a:pt x="3625" y="8563"/>
                      <a:pt x="3595" y="8566"/>
                      <a:pt x="3564" y="8574"/>
                    </a:cubicBezTo>
                    <a:cubicBezTo>
                      <a:pt x="3282" y="8625"/>
                      <a:pt x="3077" y="9087"/>
                      <a:pt x="3359" y="9292"/>
                    </a:cubicBezTo>
                    <a:cubicBezTo>
                      <a:pt x="3410" y="9318"/>
                      <a:pt x="3462" y="9318"/>
                      <a:pt x="3513" y="9343"/>
                    </a:cubicBezTo>
                    <a:cubicBezTo>
                      <a:pt x="3535" y="9347"/>
                      <a:pt x="3558" y="9348"/>
                      <a:pt x="3581" y="9348"/>
                    </a:cubicBezTo>
                    <a:cubicBezTo>
                      <a:pt x="3742" y="9348"/>
                      <a:pt x="3910" y="9270"/>
                      <a:pt x="4000" y="9113"/>
                    </a:cubicBezTo>
                    <a:cubicBezTo>
                      <a:pt x="4116" y="8859"/>
                      <a:pt x="3919" y="8563"/>
                      <a:pt x="3654" y="8563"/>
                    </a:cubicBezTo>
                    <a:close/>
                    <a:moveTo>
                      <a:pt x="8158" y="9205"/>
                    </a:moveTo>
                    <a:cubicBezTo>
                      <a:pt x="7996" y="9205"/>
                      <a:pt x="7837" y="9281"/>
                      <a:pt x="7795" y="9446"/>
                    </a:cubicBezTo>
                    <a:cubicBezTo>
                      <a:pt x="7795" y="9497"/>
                      <a:pt x="7795" y="9549"/>
                      <a:pt x="7795" y="9600"/>
                    </a:cubicBezTo>
                    <a:cubicBezTo>
                      <a:pt x="7821" y="9779"/>
                      <a:pt x="7975" y="9933"/>
                      <a:pt x="8154" y="9959"/>
                    </a:cubicBezTo>
                    <a:cubicBezTo>
                      <a:pt x="8166" y="9960"/>
                      <a:pt x="8178" y="9960"/>
                      <a:pt x="8190" y="9960"/>
                    </a:cubicBezTo>
                    <a:cubicBezTo>
                      <a:pt x="8502" y="9960"/>
                      <a:pt x="8686" y="9641"/>
                      <a:pt x="8513" y="9369"/>
                    </a:cubicBezTo>
                    <a:cubicBezTo>
                      <a:pt x="8442" y="9262"/>
                      <a:pt x="8299" y="9205"/>
                      <a:pt x="8158" y="9205"/>
                    </a:cubicBezTo>
                    <a:close/>
                    <a:moveTo>
                      <a:pt x="5080" y="11305"/>
                    </a:moveTo>
                    <a:cubicBezTo>
                      <a:pt x="5038" y="11305"/>
                      <a:pt x="4994" y="11309"/>
                      <a:pt x="4949" y="11318"/>
                    </a:cubicBezTo>
                    <a:cubicBezTo>
                      <a:pt x="4487" y="11395"/>
                      <a:pt x="4205" y="12138"/>
                      <a:pt x="4641" y="12446"/>
                    </a:cubicBezTo>
                    <a:cubicBezTo>
                      <a:pt x="4693" y="12472"/>
                      <a:pt x="4769" y="12523"/>
                      <a:pt x="4872" y="12523"/>
                    </a:cubicBezTo>
                    <a:cubicBezTo>
                      <a:pt x="4921" y="12537"/>
                      <a:pt x="4972" y="12543"/>
                      <a:pt x="5022" y="12543"/>
                    </a:cubicBezTo>
                    <a:cubicBezTo>
                      <a:pt x="5258" y="12543"/>
                      <a:pt x="5493" y="12401"/>
                      <a:pt x="5641" y="12190"/>
                    </a:cubicBezTo>
                    <a:cubicBezTo>
                      <a:pt x="5829" y="11769"/>
                      <a:pt x="5525" y="11305"/>
                      <a:pt x="5080" y="11305"/>
                    </a:cubicBezTo>
                    <a:close/>
                    <a:moveTo>
                      <a:pt x="897" y="11529"/>
                    </a:moveTo>
                    <a:cubicBezTo>
                      <a:pt x="847" y="11529"/>
                      <a:pt x="796" y="11536"/>
                      <a:pt x="744" y="11549"/>
                    </a:cubicBezTo>
                    <a:cubicBezTo>
                      <a:pt x="282" y="11626"/>
                      <a:pt x="0" y="12369"/>
                      <a:pt x="436" y="12651"/>
                    </a:cubicBezTo>
                    <a:cubicBezTo>
                      <a:pt x="513" y="12703"/>
                      <a:pt x="590" y="12728"/>
                      <a:pt x="667" y="12754"/>
                    </a:cubicBezTo>
                    <a:cubicBezTo>
                      <a:pt x="712" y="12761"/>
                      <a:pt x="756" y="12765"/>
                      <a:pt x="801" y="12765"/>
                    </a:cubicBezTo>
                    <a:cubicBezTo>
                      <a:pt x="1061" y="12765"/>
                      <a:pt x="1305" y="12640"/>
                      <a:pt x="1436" y="12420"/>
                    </a:cubicBezTo>
                    <a:cubicBezTo>
                      <a:pt x="1643" y="12006"/>
                      <a:pt x="1333" y="11529"/>
                      <a:pt x="897" y="115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3"/>
              <p:cNvSpPr/>
              <p:nvPr/>
            </p:nvSpPr>
            <p:spPr>
              <a:xfrm>
                <a:off x="-1775275" y="2546100"/>
                <a:ext cx="795475" cy="1591550"/>
              </a:xfrm>
              <a:custGeom>
                <a:avLst/>
                <a:gdLst/>
                <a:ahLst/>
                <a:cxnLst/>
                <a:rect l="l" t="t" r="r" b="b"/>
                <a:pathLst>
                  <a:path w="31819" h="63662" extrusionOk="0">
                    <a:moveTo>
                      <a:pt x="31286" y="1"/>
                    </a:moveTo>
                    <a:cubicBezTo>
                      <a:pt x="31186" y="1"/>
                      <a:pt x="31084" y="43"/>
                      <a:pt x="31003" y="145"/>
                    </a:cubicBezTo>
                    <a:cubicBezTo>
                      <a:pt x="15822" y="19300"/>
                      <a:pt x="4258" y="42891"/>
                      <a:pt x="52" y="63200"/>
                    </a:cubicBezTo>
                    <a:cubicBezTo>
                      <a:pt x="1" y="63405"/>
                      <a:pt x="129" y="63610"/>
                      <a:pt x="334" y="63662"/>
                    </a:cubicBezTo>
                    <a:lnTo>
                      <a:pt x="411" y="63662"/>
                    </a:lnTo>
                    <a:cubicBezTo>
                      <a:pt x="591" y="63662"/>
                      <a:pt x="745" y="63534"/>
                      <a:pt x="796" y="63354"/>
                    </a:cubicBezTo>
                    <a:cubicBezTo>
                      <a:pt x="4976" y="43148"/>
                      <a:pt x="16489" y="19685"/>
                      <a:pt x="31592" y="607"/>
                    </a:cubicBezTo>
                    <a:cubicBezTo>
                      <a:pt x="31818" y="325"/>
                      <a:pt x="31560" y="1"/>
                      <a:pt x="31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3"/>
            <p:cNvGrpSpPr/>
            <p:nvPr/>
          </p:nvGrpSpPr>
          <p:grpSpPr>
            <a:xfrm rot="3828478">
              <a:off x="-537179" y="-362422"/>
              <a:ext cx="2244432" cy="2193641"/>
              <a:chOff x="-623774" y="407959"/>
              <a:chExt cx="2317309" cy="2264556"/>
            </a:xfrm>
          </p:grpSpPr>
          <p:grpSp>
            <p:nvGrpSpPr>
              <p:cNvPr id="1981" name="Google Shape;1981;p43"/>
              <p:cNvGrpSpPr/>
              <p:nvPr/>
            </p:nvGrpSpPr>
            <p:grpSpPr>
              <a:xfrm rot="1413719">
                <a:off x="-360763" y="695549"/>
                <a:ext cx="1791287" cy="1689375"/>
                <a:chOff x="-2055400" y="3174000"/>
                <a:chExt cx="1520600" cy="1434200"/>
              </a:xfrm>
            </p:grpSpPr>
            <p:sp>
              <p:nvSpPr>
                <p:cNvPr id="1982" name="Google Shape;1982;p43"/>
                <p:cNvSpPr/>
                <p:nvPr/>
              </p:nvSpPr>
              <p:spPr>
                <a:xfrm>
                  <a:off x="-2007975" y="3215025"/>
                  <a:ext cx="1473175" cy="13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7" h="55727" extrusionOk="0">
                      <a:moveTo>
                        <a:pt x="49062" y="0"/>
                      </a:moveTo>
                      <a:cubicBezTo>
                        <a:pt x="48551" y="0"/>
                        <a:pt x="48041" y="36"/>
                        <a:pt x="47542" y="108"/>
                      </a:cubicBezTo>
                      <a:cubicBezTo>
                        <a:pt x="43618" y="698"/>
                        <a:pt x="40182" y="3005"/>
                        <a:pt x="37054" y="5441"/>
                      </a:cubicBezTo>
                      <a:cubicBezTo>
                        <a:pt x="28669" y="11980"/>
                        <a:pt x="21566" y="19955"/>
                        <a:pt x="15489" y="28674"/>
                      </a:cubicBezTo>
                      <a:cubicBezTo>
                        <a:pt x="13386" y="31725"/>
                        <a:pt x="11591" y="33828"/>
                        <a:pt x="9309" y="36725"/>
                      </a:cubicBezTo>
                      <a:cubicBezTo>
                        <a:pt x="4366" y="43026"/>
                        <a:pt x="2390" y="53266"/>
                        <a:pt x="9" y="55718"/>
                      </a:cubicBezTo>
                      <a:lnTo>
                        <a:pt x="9" y="55718"/>
                      </a:lnTo>
                      <a:cubicBezTo>
                        <a:pt x="12574" y="42822"/>
                        <a:pt x="31237" y="29697"/>
                        <a:pt x="46849" y="20724"/>
                      </a:cubicBezTo>
                      <a:cubicBezTo>
                        <a:pt x="49901" y="18981"/>
                        <a:pt x="53055" y="17237"/>
                        <a:pt x="55363" y="14596"/>
                      </a:cubicBezTo>
                      <a:cubicBezTo>
                        <a:pt x="57645" y="11955"/>
                        <a:pt x="58927" y="8083"/>
                        <a:pt x="57542" y="4852"/>
                      </a:cubicBezTo>
                      <a:cubicBezTo>
                        <a:pt x="56177" y="1674"/>
                        <a:pt x="52567" y="0"/>
                        <a:pt x="49062" y="0"/>
                      </a:cubicBezTo>
                      <a:close/>
                      <a:moveTo>
                        <a:pt x="9" y="55718"/>
                      </a:moveTo>
                      <a:lnTo>
                        <a:pt x="9" y="55718"/>
                      </a:lnTo>
                      <a:cubicBezTo>
                        <a:pt x="6" y="55720"/>
                        <a:pt x="4" y="55723"/>
                        <a:pt x="1" y="55726"/>
                      </a:cubicBezTo>
                      <a:cubicBezTo>
                        <a:pt x="4" y="55723"/>
                        <a:pt x="6" y="55720"/>
                        <a:pt x="9" y="5571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43"/>
                <p:cNvSpPr/>
                <p:nvPr/>
              </p:nvSpPr>
              <p:spPr>
                <a:xfrm>
                  <a:off x="-2055400" y="3174000"/>
                  <a:ext cx="1472525" cy="13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01" h="55727" extrusionOk="0">
                      <a:moveTo>
                        <a:pt x="49036" y="0"/>
                      </a:moveTo>
                      <a:cubicBezTo>
                        <a:pt x="48525" y="0"/>
                        <a:pt x="48015" y="36"/>
                        <a:pt x="47516" y="108"/>
                      </a:cubicBezTo>
                      <a:cubicBezTo>
                        <a:pt x="43592" y="697"/>
                        <a:pt x="40156" y="3005"/>
                        <a:pt x="37028" y="5441"/>
                      </a:cubicBezTo>
                      <a:lnTo>
                        <a:pt x="37053" y="5441"/>
                      </a:lnTo>
                      <a:cubicBezTo>
                        <a:pt x="28643" y="11980"/>
                        <a:pt x="21540" y="19955"/>
                        <a:pt x="15488" y="28673"/>
                      </a:cubicBezTo>
                      <a:cubicBezTo>
                        <a:pt x="13386" y="31725"/>
                        <a:pt x="11565" y="33828"/>
                        <a:pt x="9283" y="36725"/>
                      </a:cubicBezTo>
                      <a:cubicBezTo>
                        <a:pt x="4334" y="43033"/>
                        <a:pt x="2359" y="53290"/>
                        <a:pt x="0" y="55726"/>
                      </a:cubicBezTo>
                      <a:cubicBezTo>
                        <a:pt x="12565" y="42828"/>
                        <a:pt x="31207" y="29699"/>
                        <a:pt x="46823" y="20724"/>
                      </a:cubicBezTo>
                      <a:cubicBezTo>
                        <a:pt x="49875" y="18981"/>
                        <a:pt x="53029" y="17237"/>
                        <a:pt x="55336" y="14596"/>
                      </a:cubicBezTo>
                      <a:cubicBezTo>
                        <a:pt x="57619" y="11955"/>
                        <a:pt x="58901" y="8083"/>
                        <a:pt x="57516" y="4852"/>
                      </a:cubicBezTo>
                      <a:cubicBezTo>
                        <a:pt x="56151" y="1674"/>
                        <a:pt x="52541" y="0"/>
                        <a:pt x="490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43"/>
                <p:cNvSpPr/>
                <p:nvPr/>
              </p:nvSpPr>
              <p:spPr>
                <a:xfrm>
                  <a:off x="-1083325" y="3219875"/>
                  <a:ext cx="461350" cy="20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54" h="8139" extrusionOk="0">
                      <a:moveTo>
                        <a:pt x="8731" y="282"/>
                      </a:moveTo>
                      <a:cubicBezTo>
                        <a:pt x="8661" y="282"/>
                        <a:pt x="8587" y="347"/>
                        <a:pt x="8607" y="427"/>
                      </a:cubicBezTo>
                      <a:cubicBezTo>
                        <a:pt x="8607" y="452"/>
                        <a:pt x="8633" y="452"/>
                        <a:pt x="8633" y="478"/>
                      </a:cubicBezTo>
                      <a:cubicBezTo>
                        <a:pt x="8669" y="496"/>
                        <a:pt x="8705" y="514"/>
                        <a:pt x="8741" y="514"/>
                      </a:cubicBezTo>
                      <a:cubicBezTo>
                        <a:pt x="8756" y="514"/>
                        <a:pt x="8771" y="511"/>
                        <a:pt x="8786" y="504"/>
                      </a:cubicBezTo>
                      <a:cubicBezTo>
                        <a:pt x="8889" y="452"/>
                        <a:pt x="8889" y="350"/>
                        <a:pt x="8786" y="298"/>
                      </a:cubicBezTo>
                      <a:cubicBezTo>
                        <a:pt x="8770" y="287"/>
                        <a:pt x="8750" y="282"/>
                        <a:pt x="8731" y="282"/>
                      </a:cubicBezTo>
                      <a:close/>
                      <a:moveTo>
                        <a:pt x="11359" y="1"/>
                      </a:moveTo>
                      <a:cubicBezTo>
                        <a:pt x="11294" y="1"/>
                        <a:pt x="11229" y="21"/>
                        <a:pt x="11171" y="68"/>
                      </a:cubicBezTo>
                      <a:cubicBezTo>
                        <a:pt x="11120" y="119"/>
                        <a:pt x="11094" y="145"/>
                        <a:pt x="11069" y="196"/>
                      </a:cubicBezTo>
                      <a:cubicBezTo>
                        <a:pt x="10992" y="375"/>
                        <a:pt x="11017" y="581"/>
                        <a:pt x="11145" y="709"/>
                      </a:cubicBezTo>
                      <a:cubicBezTo>
                        <a:pt x="11221" y="785"/>
                        <a:pt x="11314" y="819"/>
                        <a:pt x="11405" y="819"/>
                      </a:cubicBezTo>
                      <a:cubicBezTo>
                        <a:pt x="11590" y="819"/>
                        <a:pt x="11769" y="676"/>
                        <a:pt x="11787" y="452"/>
                      </a:cubicBezTo>
                      <a:cubicBezTo>
                        <a:pt x="11806" y="234"/>
                        <a:pt x="11581" y="1"/>
                        <a:pt x="11359" y="1"/>
                      </a:cubicBezTo>
                      <a:close/>
                      <a:moveTo>
                        <a:pt x="14759" y="611"/>
                      </a:moveTo>
                      <a:cubicBezTo>
                        <a:pt x="14635" y="611"/>
                        <a:pt x="14488" y="737"/>
                        <a:pt x="14530" y="863"/>
                      </a:cubicBezTo>
                      <a:cubicBezTo>
                        <a:pt x="14530" y="888"/>
                        <a:pt x="14556" y="914"/>
                        <a:pt x="14556" y="940"/>
                      </a:cubicBezTo>
                      <a:cubicBezTo>
                        <a:pt x="14606" y="989"/>
                        <a:pt x="14666" y="1017"/>
                        <a:pt x="14730" y="1017"/>
                      </a:cubicBezTo>
                      <a:cubicBezTo>
                        <a:pt x="14765" y="1017"/>
                        <a:pt x="14802" y="1009"/>
                        <a:pt x="14838" y="991"/>
                      </a:cubicBezTo>
                      <a:cubicBezTo>
                        <a:pt x="14992" y="914"/>
                        <a:pt x="14992" y="709"/>
                        <a:pt x="14838" y="632"/>
                      </a:cubicBezTo>
                      <a:cubicBezTo>
                        <a:pt x="14814" y="618"/>
                        <a:pt x="14787" y="611"/>
                        <a:pt x="14759" y="611"/>
                      </a:cubicBezTo>
                      <a:close/>
                      <a:moveTo>
                        <a:pt x="7128" y="1616"/>
                      </a:moveTo>
                      <a:cubicBezTo>
                        <a:pt x="7063" y="1616"/>
                        <a:pt x="6998" y="1637"/>
                        <a:pt x="6940" y="1683"/>
                      </a:cubicBezTo>
                      <a:cubicBezTo>
                        <a:pt x="6889" y="1709"/>
                        <a:pt x="6863" y="1760"/>
                        <a:pt x="6838" y="1811"/>
                      </a:cubicBezTo>
                      <a:cubicBezTo>
                        <a:pt x="6761" y="1965"/>
                        <a:pt x="6786" y="2170"/>
                        <a:pt x="6914" y="2324"/>
                      </a:cubicBezTo>
                      <a:cubicBezTo>
                        <a:pt x="6987" y="2389"/>
                        <a:pt x="7075" y="2418"/>
                        <a:pt x="7161" y="2418"/>
                      </a:cubicBezTo>
                      <a:cubicBezTo>
                        <a:pt x="7351" y="2418"/>
                        <a:pt x="7538" y="2279"/>
                        <a:pt x="7556" y="2068"/>
                      </a:cubicBezTo>
                      <a:cubicBezTo>
                        <a:pt x="7575" y="1850"/>
                        <a:pt x="7350" y="1616"/>
                        <a:pt x="7128" y="1616"/>
                      </a:cubicBezTo>
                      <a:close/>
                      <a:moveTo>
                        <a:pt x="4071" y="2071"/>
                      </a:moveTo>
                      <a:cubicBezTo>
                        <a:pt x="3935" y="2071"/>
                        <a:pt x="3797" y="2181"/>
                        <a:pt x="3837" y="2324"/>
                      </a:cubicBezTo>
                      <a:cubicBezTo>
                        <a:pt x="3863" y="2350"/>
                        <a:pt x="3863" y="2376"/>
                        <a:pt x="3889" y="2401"/>
                      </a:cubicBezTo>
                      <a:cubicBezTo>
                        <a:pt x="3938" y="2451"/>
                        <a:pt x="3999" y="2479"/>
                        <a:pt x="4063" y="2479"/>
                      </a:cubicBezTo>
                      <a:cubicBezTo>
                        <a:pt x="4098" y="2479"/>
                        <a:pt x="4134" y="2471"/>
                        <a:pt x="4171" y="2452"/>
                      </a:cubicBezTo>
                      <a:cubicBezTo>
                        <a:pt x="4325" y="2376"/>
                        <a:pt x="4325" y="2170"/>
                        <a:pt x="4171" y="2093"/>
                      </a:cubicBezTo>
                      <a:cubicBezTo>
                        <a:pt x="4140" y="2078"/>
                        <a:pt x="4105" y="2071"/>
                        <a:pt x="4071" y="2071"/>
                      </a:cubicBezTo>
                      <a:close/>
                      <a:moveTo>
                        <a:pt x="13880" y="2168"/>
                      </a:moveTo>
                      <a:cubicBezTo>
                        <a:pt x="13496" y="2168"/>
                        <a:pt x="13071" y="2519"/>
                        <a:pt x="13197" y="2940"/>
                      </a:cubicBezTo>
                      <a:lnTo>
                        <a:pt x="13171" y="2914"/>
                      </a:lnTo>
                      <a:lnTo>
                        <a:pt x="13171" y="2914"/>
                      </a:lnTo>
                      <a:cubicBezTo>
                        <a:pt x="13197" y="3017"/>
                        <a:pt x="13248" y="3068"/>
                        <a:pt x="13299" y="3145"/>
                      </a:cubicBezTo>
                      <a:cubicBezTo>
                        <a:pt x="13438" y="3300"/>
                        <a:pt x="13634" y="3386"/>
                        <a:pt x="13834" y="3386"/>
                      </a:cubicBezTo>
                      <a:cubicBezTo>
                        <a:pt x="13931" y="3386"/>
                        <a:pt x="14028" y="3366"/>
                        <a:pt x="14120" y="3324"/>
                      </a:cubicBezTo>
                      <a:cubicBezTo>
                        <a:pt x="14582" y="3119"/>
                        <a:pt x="14582" y="2452"/>
                        <a:pt x="14120" y="2222"/>
                      </a:cubicBezTo>
                      <a:cubicBezTo>
                        <a:pt x="14046" y="2185"/>
                        <a:pt x="13964" y="2168"/>
                        <a:pt x="13880" y="2168"/>
                      </a:cubicBezTo>
                      <a:close/>
                      <a:moveTo>
                        <a:pt x="11052" y="2873"/>
                      </a:moveTo>
                      <a:cubicBezTo>
                        <a:pt x="10986" y="2873"/>
                        <a:pt x="10922" y="2893"/>
                        <a:pt x="10863" y="2940"/>
                      </a:cubicBezTo>
                      <a:cubicBezTo>
                        <a:pt x="10812" y="2965"/>
                        <a:pt x="10786" y="3017"/>
                        <a:pt x="10761" y="3068"/>
                      </a:cubicBezTo>
                      <a:cubicBezTo>
                        <a:pt x="10658" y="3222"/>
                        <a:pt x="10710" y="3427"/>
                        <a:pt x="10838" y="3581"/>
                      </a:cubicBezTo>
                      <a:cubicBezTo>
                        <a:pt x="10910" y="3645"/>
                        <a:pt x="10998" y="3674"/>
                        <a:pt x="11085" y="3674"/>
                      </a:cubicBezTo>
                      <a:cubicBezTo>
                        <a:pt x="11275" y="3674"/>
                        <a:pt x="11461" y="3535"/>
                        <a:pt x="11479" y="3324"/>
                      </a:cubicBezTo>
                      <a:cubicBezTo>
                        <a:pt x="11499" y="3106"/>
                        <a:pt x="11273" y="2873"/>
                        <a:pt x="11052" y="2873"/>
                      </a:cubicBezTo>
                      <a:close/>
                      <a:moveTo>
                        <a:pt x="16379" y="3486"/>
                      </a:moveTo>
                      <a:cubicBezTo>
                        <a:pt x="16118" y="3486"/>
                        <a:pt x="15832" y="3726"/>
                        <a:pt x="15915" y="4017"/>
                      </a:cubicBezTo>
                      <a:cubicBezTo>
                        <a:pt x="15915" y="4068"/>
                        <a:pt x="15941" y="4119"/>
                        <a:pt x="15992" y="4170"/>
                      </a:cubicBezTo>
                      <a:cubicBezTo>
                        <a:pt x="16098" y="4277"/>
                        <a:pt x="16241" y="4334"/>
                        <a:pt x="16378" y="4334"/>
                      </a:cubicBezTo>
                      <a:cubicBezTo>
                        <a:pt x="16440" y="4334"/>
                        <a:pt x="16500" y="4323"/>
                        <a:pt x="16556" y="4299"/>
                      </a:cubicBezTo>
                      <a:cubicBezTo>
                        <a:pt x="16889" y="4145"/>
                        <a:pt x="16889" y="3683"/>
                        <a:pt x="16556" y="3529"/>
                      </a:cubicBezTo>
                      <a:cubicBezTo>
                        <a:pt x="16502" y="3500"/>
                        <a:pt x="16441" y="3486"/>
                        <a:pt x="16379" y="3486"/>
                      </a:cubicBezTo>
                      <a:close/>
                      <a:moveTo>
                        <a:pt x="4904" y="3922"/>
                      </a:moveTo>
                      <a:cubicBezTo>
                        <a:pt x="4663" y="3922"/>
                        <a:pt x="4396" y="4153"/>
                        <a:pt x="4478" y="4401"/>
                      </a:cubicBezTo>
                      <a:cubicBezTo>
                        <a:pt x="4478" y="4453"/>
                        <a:pt x="4504" y="4504"/>
                        <a:pt x="4555" y="4529"/>
                      </a:cubicBezTo>
                      <a:cubicBezTo>
                        <a:pt x="4644" y="4636"/>
                        <a:pt x="4769" y="4693"/>
                        <a:pt x="4897" y="4693"/>
                      </a:cubicBezTo>
                      <a:cubicBezTo>
                        <a:pt x="4955" y="4693"/>
                        <a:pt x="5013" y="4681"/>
                        <a:pt x="5068" y="4658"/>
                      </a:cubicBezTo>
                      <a:cubicBezTo>
                        <a:pt x="5376" y="4529"/>
                        <a:pt x="5376" y="4094"/>
                        <a:pt x="5068" y="3965"/>
                      </a:cubicBezTo>
                      <a:cubicBezTo>
                        <a:pt x="5018" y="3935"/>
                        <a:pt x="4962" y="3922"/>
                        <a:pt x="4904" y="3922"/>
                      </a:cubicBezTo>
                      <a:close/>
                      <a:moveTo>
                        <a:pt x="9543" y="4424"/>
                      </a:moveTo>
                      <a:cubicBezTo>
                        <a:pt x="9154" y="4424"/>
                        <a:pt x="8716" y="4772"/>
                        <a:pt x="8863" y="5171"/>
                      </a:cubicBezTo>
                      <a:lnTo>
                        <a:pt x="8838" y="5171"/>
                      </a:lnTo>
                      <a:cubicBezTo>
                        <a:pt x="8863" y="5247"/>
                        <a:pt x="8915" y="5324"/>
                        <a:pt x="8966" y="5376"/>
                      </a:cubicBezTo>
                      <a:cubicBezTo>
                        <a:pt x="9111" y="5539"/>
                        <a:pt x="9321" y="5625"/>
                        <a:pt x="9531" y="5625"/>
                      </a:cubicBezTo>
                      <a:cubicBezTo>
                        <a:pt x="9617" y="5625"/>
                        <a:pt x="9704" y="5611"/>
                        <a:pt x="9786" y="5581"/>
                      </a:cubicBezTo>
                      <a:cubicBezTo>
                        <a:pt x="10248" y="5350"/>
                        <a:pt x="10248" y="4709"/>
                        <a:pt x="9786" y="4478"/>
                      </a:cubicBezTo>
                      <a:cubicBezTo>
                        <a:pt x="9712" y="4441"/>
                        <a:pt x="9629" y="4424"/>
                        <a:pt x="9543" y="4424"/>
                      </a:cubicBezTo>
                      <a:close/>
                      <a:moveTo>
                        <a:pt x="803" y="4566"/>
                      </a:moveTo>
                      <a:cubicBezTo>
                        <a:pt x="420" y="4566"/>
                        <a:pt x="1" y="4912"/>
                        <a:pt x="145" y="5324"/>
                      </a:cubicBezTo>
                      <a:lnTo>
                        <a:pt x="119" y="5324"/>
                      </a:lnTo>
                      <a:cubicBezTo>
                        <a:pt x="145" y="5401"/>
                        <a:pt x="196" y="5478"/>
                        <a:pt x="247" y="5530"/>
                      </a:cubicBezTo>
                      <a:cubicBezTo>
                        <a:pt x="393" y="5693"/>
                        <a:pt x="602" y="5779"/>
                        <a:pt x="812" y="5779"/>
                      </a:cubicBezTo>
                      <a:cubicBezTo>
                        <a:pt x="899" y="5779"/>
                        <a:pt x="986" y="5765"/>
                        <a:pt x="1068" y="5735"/>
                      </a:cubicBezTo>
                      <a:cubicBezTo>
                        <a:pt x="1530" y="5504"/>
                        <a:pt x="1530" y="4837"/>
                        <a:pt x="1068" y="4632"/>
                      </a:cubicBezTo>
                      <a:cubicBezTo>
                        <a:pt x="988" y="4587"/>
                        <a:pt x="896" y="4566"/>
                        <a:pt x="803" y="4566"/>
                      </a:cubicBezTo>
                      <a:close/>
                      <a:moveTo>
                        <a:pt x="15597" y="5507"/>
                      </a:moveTo>
                      <a:cubicBezTo>
                        <a:pt x="15474" y="5507"/>
                        <a:pt x="15336" y="5617"/>
                        <a:pt x="15376" y="5760"/>
                      </a:cubicBezTo>
                      <a:cubicBezTo>
                        <a:pt x="15376" y="5786"/>
                        <a:pt x="15402" y="5812"/>
                        <a:pt x="15428" y="5837"/>
                      </a:cubicBezTo>
                      <a:cubicBezTo>
                        <a:pt x="15461" y="5887"/>
                        <a:pt x="15515" y="5915"/>
                        <a:pt x="15577" y="5915"/>
                      </a:cubicBezTo>
                      <a:cubicBezTo>
                        <a:pt x="15612" y="5915"/>
                        <a:pt x="15648" y="5907"/>
                        <a:pt x="15684" y="5889"/>
                      </a:cubicBezTo>
                      <a:cubicBezTo>
                        <a:pt x="15838" y="5812"/>
                        <a:pt x="15838" y="5606"/>
                        <a:pt x="15684" y="5530"/>
                      </a:cubicBezTo>
                      <a:cubicBezTo>
                        <a:pt x="15658" y="5514"/>
                        <a:pt x="15628" y="5507"/>
                        <a:pt x="15597" y="5507"/>
                      </a:cubicBezTo>
                      <a:close/>
                      <a:moveTo>
                        <a:pt x="6804" y="5935"/>
                      </a:moveTo>
                      <a:cubicBezTo>
                        <a:pt x="6729" y="5935"/>
                        <a:pt x="6636" y="6001"/>
                        <a:pt x="6658" y="6068"/>
                      </a:cubicBezTo>
                      <a:cubicBezTo>
                        <a:pt x="6658" y="6094"/>
                        <a:pt x="6684" y="6094"/>
                        <a:pt x="6684" y="6119"/>
                      </a:cubicBezTo>
                      <a:cubicBezTo>
                        <a:pt x="6702" y="6137"/>
                        <a:pt x="6746" y="6156"/>
                        <a:pt x="6788" y="6156"/>
                      </a:cubicBezTo>
                      <a:cubicBezTo>
                        <a:pt x="6805" y="6156"/>
                        <a:pt x="6823" y="6152"/>
                        <a:pt x="6838" y="6145"/>
                      </a:cubicBezTo>
                      <a:cubicBezTo>
                        <a:pt x="6914" y="6119"/>
                        <a:pt x="6914" y="5991"/>
                        <a:pt x="6838" y="5940"/>
                      </a:cubicBezTo>
                      <a:cubicBezTo>
                        <a:pt x="6827" y="5936"/>
                        <a:pt x="6816" y="5935"/>
                        <a:pt x="6804" y="5935"/>
                      </a:cubicBezTo>
                      <a:close/>
                      <a:moveTo>
                        <a:pt x="17748" y="6091"/>
                      </a:moveTo>
                      <a:cubicBezTo>
                        <a:pt x="17360" y="6091"/>
                        <a:pt x="16922" y="6438"/>
                        <a:pt x="17069" y="6837"/>
                      </a:cubicBezTo>
                      <a:lnTo>
                        <a:pt x="17043" y="6837"/>
                      </a:lnTo>
                      <a:cubicBezTo>
                        <a:pt x="17069" y="6914"/>
                        <a:pt x="17120" y="6991"/>
                        <a:pt x="17171" y="7068"/>
                      </a:cubicBezTo>
                      <a:cubicBezTo>
                        <a:pt x="17310" y="7224"/>
                        <a:pt x="17506" y="7309"/>
                        <a:pt x="17706" y="7309"/>
                      </a:cubicBezTo>
                      <a:cubicBezTo>
                        <a:pt x="17803" y="7309"/>
                        <a:pt x="17900" y="7289"/>
                        <a:pt x="17992" y="7248"/>
                      </a:cubicBezTo>
                      <a:cubicBezTo>
                        <a:pt x="18454" y="7042"/>
                        <a:pt x="18454" y="6376"/>
                        <a:pt x="17992" y="6145"/>
                      </a:cubicBezTo>
                      <a:cubicBezTo>
                        <a:pt x="17918" y="6108"/>
                        <a:pt x="17834" y="6091"/>
                        <a:pt x="17748" y="6091"/>
                      </a:cubicBezTo>
                      <a:close/>
                      <a:moveTo>
                        <a:pt x="8075" y="7152"/>
                      </a:moveTo>
                      <a:cubicBezTo>
                        <a:pt x="8008" y="7152"/>
                        <a:pt x="7944" y="7173"/>
                        <a:pt x="7889" y="7222"/>
                      </a:cubicBezTo>
                      <a:lnTo>
                        <a:pt x="7863" y="7222"/>
                      </a:lnTo>
                      <a:cubicBezTo>
                        <a:pt x="7838" y="7248"/>
                        <a:pt x="7812" y="7273"/>
                        <a:pt x="7786" y="7324"/>
                      </a:cubicBezTo>
                      <a:cubicBezTo>
                        <a:pt x="7684" y="7504"/>
                        <a:pt x="7709" y="7709"/>
                        <a:pt x="7838" y="7837"/>
                      </a:cubicBezTo>
                      <a:cubicBezTo>
                        <a:pt x="7923" y="7914"/>
                        <a:pt x="8023" y="7948"/>
                        <a:pt x="8118" y="7948"/>
                      </a:cubicBezTo>
                      <a:cubicBezTo>
                        <a:pt x="8308" y="7948"/>
                        <a:pt x="8479" y="7812"/>
                        <a:pt x="8479" y="7607"/>
                      </a:cubicBezTo>
                      <a:cubicBezTo>
                        <a:pt x="8518" y="7372"/>
                        <a:pt x="8288" y="7152"/>
                        <a:pt x="8075" y="7152"/>
                      </a:cubicBezTo>
                      <a:close/>
                      <a:moveTo>
                        <a:pt x="4203" y="6925"/>
                      </a:moveTo>
                      <a:cubicBezTo>
                        <a:pt x="3813" y="6925"/>
                        <a:pt x="3406" y="7271"/>
                        <a:pt x="3530" y="7683"/>
                      </a:cubicBezTo>
                      <a:cubicBezTo>
                        <a:pt x="3555" y="7760"/>
                        <a:pt x="3607" y="7837"/>
                        <a:pt x="3658" y="7889"/>
                      </a:cubicBezTo>
                      <a:cubicBezTo>
                        <a:pt x="3803" y="8052"/>
                        <a:pt x="4013" y="8138"/>
                        <a:pt x="4223" y="8138"/>
                      </a:cubicBezTo>
                      <a:cubicBezTo>
                        <a:pt x="4309" y="8138"/>
                        <a:pt x="4396" y="8124"/>
                        <a:pt x="4478" y="8094"/>
                      </a:cubicBezTo>
                      <a:cubicBezTo>
                        <a:pt x="4940" y="7863"/>
                        <a:pt x="4940" y="7196"/>
                        <a:pt x="4478" y="6991"/>
                      </a:cubicBezTo>
                      <a:cubicBezTo>
                        <a:pt x="4393" y="6946"/>
                        <a:pt x="4299" y="6925"/>
                        <a:pt x="4203" y="69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85" name="Google Shape;1985;p43"/>
              <p:cNvSpPr/>
              <p:nvPr/>
            </p:nvSpPr>
            <p:spPr>
              <a:xfrm rot="1413719">
                <a:off x="-379186" y="861403"/>
                <a:ext cx="1464476" cy="1377667"/>
              </a:xfrm>
              <a:custGeom>
                <a:avLst/>
                <a:gdLst/>
                <a:ahLst/>
                <a:cxnLst/>
                <a:rect l="l" t="t" r="r" b="b"/>
                <a:pathLst>
                  <a:path w="49727" h="46783" extrusionOk="0">
                    <a:moveTo>
                      <a:pt x="49209" y="0"/>
                    </a:moveTo>
                    <a:cubicBezTo>
                      <a:pt x="49160" y="0"/>
                      <a:pt x="49108" y="11"/>
                      <a:pt x="49055" y="36"/>
                    </a:cubicBezTo>
                    <a:cubicBezTo>
                      <a:pt x="34592" y="8729"/>
                      <a:pt x="14361" y="23807"/>
                      <a:pt x="180" y="46218"/>
                    </a:cubicBezTo>
                    <a:cubicBezTo>
                      <a:pt x="1" y="46449"/>
                      <a:pt x="206" y="46782"/>
                      <a:pt x="488" y="46782"/>
                    </a:cubicBezTo>
                    <a:cubicBezTo>
                      <a:pt x="616" y="46782"/>
                      <a:pt x="744" y="46705"/>
                      <a:pt x="796" y="46603"/>
                    </a:cubicBezTo>
                    <a:cubicBezTo>
                      <a:pt x="14899" y="24320"/>
                      <a:pt x="35028" y="9319"/>
                      <a:pt x="49439" y="677"/>
                    </a:cubicBezTo>
                    <a:cubicBezTo>
                      <a:pt x="49727" y="434"/>
                      <a:pt x="49519" y="0"/>
                      <a:pt x="492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6" name="Google Shape;1986;p43"/>
          <p:cNvGrpSpPr/>
          <p:nvPr/>
        </p:nvGrpSpPr>
        <p:grpSpPr>
          <a:xfrm rot="666763" flipH="1">
            <a:off x="7643633" y="1592968"/>
            <a:ext cx="1803516" cy="2317460"/>
            <a:chOff x="2173834" y="-584300"/>
            <a:chExt cx="1966115" cy="2500203"/>
          </a:xfrm>
        </p:grpSpPr>
        <p:grpSp>
          <p:nvGrpSpPr>
            <p:cNvPr id="1987" name="Google Shape;1987;p43"/>
            <p:cNvGrpSpPr/>
            <p:nvPr/>
          </p:nvGrpSpPr>
          <p:grpSpPr>
            <a:xfrm rot="1413719">
              <a:off x="2539340" y="-541428"/>
              <a:ext cx="616248" cy="1925931"/>
              <a:chOff x="-1858600" y="2385325"/>
              <a:chExt cx="523125" cy="1635025"/>
            </a:xfrm>
          </p:grpSpPr>
          <p:sp>
            <p:nvSpPr>
              <p:cNvPr id="1988" name="Google Shape;1988;p43"/>
              <p:cNvSpPr/>
              <p:nvPr/>
            </p:nvSpPr>
            <p:spPr>
              <a:xfrm>
                <a:off x="-1804750" y="2385325"/>
                <a:ext cx="469275" cy="16350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401" extrusionOk="0">
                    <a:moveTo>
                      <a:pt x="12062" y="1"/>
                    </a:moveTo>
                    <a:cubicBezTo>
                      <a:pt x="9693" y="1"/>
                      <a:pt x="7259" y="1264"/>
                      <a:pt x="5667" y="3115"/>
                    </a:cubicBezTo>
                    <a:cubicBezTo>
                      <a:pt x="3462" y="5679"/>
                      <a:pt x="2513" y="9064"/>
                      <a:pt x="1872" y="12397"/>
                    </a:cubicBezTo>
                    <a:lnTo>
                      <a:pt x="1872" y="12372"/>
                    </a:lnTo>
                    <a:cubicBezTo>
                      <a:pt x="129" y="21270"/>
                      <a:pt x="0" y="30373"/>
                      <a:pt x="975" y="39373"/>
                    </a:cubicBezTo>
                    <a:cubicBezTo>
                      <a:pt x="1308" y="42476"/>
                      <a:pt x="1308" y="44861"/>
                      <a:pt x="1462" y="47989"/>
                    </a:cubicBezTo>
                    <a:cubicBezTo>
                      <a:pt x="1795" y="54796"/>
                      <a:pt x="6238" y="62496"/>
                      <a:pt x="6079" y="65382"/>
                    </a:cubicBezTo>
                    <a:lnTo>
                      <a:pt x="6079" y="65382"/>
                    </a:lnTo>
                    <a:cubicBezTo>
                      <a:pt x="6979" y="50077"/>
                      <a:pt x="11644" y="31239"/>
                      <a:pt x="16694" y="16756"/>
                    </a:cubicBezTo>
                    <a:cubicBezTo>
                      <a:pt x="17694" y="13936"/>
                      <a:pt x="18771" y="11064"/>
                      <a:pt x="18745" y="8089"/>
                    </a:cubicBezTo>
                    <a:cubicBezTo>
                      <a:pt x="18745" y="5089"/>
                      <a:pt x="17412" y="1909"/>
                      <a:pt x="14719" y="602"/>
                    </a:cubicBezTo>
                    <a:cubicBezTo>
                      <a:pt x="13878" y="188"/>
                      <a:pt x="12974" y="1"/>
                      <a:pt x="12062" y="1"/>
                    </a:cubicBezTo>
                    <a:close/>
                    <a:moveTo>
                      <a:pt x="6079" y="65382"/>
                    </a:moveTo>
                    <a:lnTo>
                      <a:pt x="6079" y="65382"/>
                    </a:lnTo>
                    <a:cubicBezTo>
                      <a:pt x="6078" y="65388"/>
                      <a:pt x="6078" y="65394"/>
                      <a:pt x="6078" y="65400"/>
                    </a:cubicBezTo>
                    <a:cubicBezTo>
                      <a:pt x="6078" y="65394"/>
                      <a:pt x="6078" y="65388"/>
                      <a:pt x="6079" y="653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3"/>
              <p:cNvSpPr/>
              <p:nvPr/>
            </p:nvSpPr>
            <p:spPr>
              <a:xfrm>
                <a:off x="-1858600" y="2385425"/>
                <a:ext cx="469275" cy="1634925"/>
              </a:xfrm>
              <a:custGeom>
                <a:avLst/>
                <a:gdLst/>
                <a:ahLst/>
                <a:cxnLst/>
                <a:rect l="l" t="t" r="r" b="b"/>
                <a:pathLst>
                  <a:path w="18771" h="65397" extrusionOk="0">
                    <a:moveTo>
                      <a:pt x="12088" y="1"/>
                    </a:moveTo>
                    <a:cubicBezTo>
                      <a:pt x="9704" y="1"/>
                      <a:pt x="7263" y="1274"/>
                      <a:pt x="5667" y="3111"/>
                    </a:cubicBezTo>
                    <a:cubicBezTo>
                      <a:pt x="3462" y="5649"/>
                      <a:pt x="2513" y="9060"/>
                      <a:pt x="1872" y="12393"/>
                    </a:cubicBezTo>
                    <a:lnTo>
                      <a:pt x="1872" y="12368"/>
                    </a:lnTo>
                    <a:cubicBezTo>
                      <a:pt x="129" y="21266"/>
                      <a:pt x="0" y="30369"/>
                      <a:pt x="975" y="39369"/>
                    </a:cubicBezTo>
                    <a:cubicBezTo>
                      <a:pt x="1308" y="42472"/>
                      <a:pt x="1308" y="44857"/>
                      <a:pt x="1462" y="47985"/>
                    </a:cubicBezTo>
                    <a:cubicBezTo>
                      <a:pt x="1795" y="54792"/>
                      <a:pt x="6239" y="62492"/>
                      <a:pt x="6079" y="65378"/>
                    </a:cubicBezTo>
                    <a:lnTo>
                      <a:pt x="6079" y="65378"/>
                    </a:lnTo>
                    <a:cubicBezTo>
                      <a:pt x="6979" y="50073"/>
                      <a:pt x="11670" y="31235"/>
                      <a:pt x="16694" y="16752"/>
                    </a:cubicBezTo>
                    <a:cubicBezTo>
                      <a:pt x="17694" y="13932"/>
                      <a:pt x="18771" y="11060"/>
                      <a:pt x="18771" y="8085"/>
                    </a:cubicBezTo>
                    <a:cubicBezTo>
                      <a:pt x="18745" y="5085"/>
                      <a:pt x="17412" y="1905"/>
                      <a:pt x="14745" y="598"/>
                    </a:cubicBezTo>
                    <a:cubicBezTo>
                      <a:pt x="13901" y="187"/>
                      <a:pt x="12999" y="1"/>
                      <a:pt x="12088" y="1"/>
                    </a:cubicBezTo>
                    <a:close/>
                    <a:moveTo>
                      <a:pt x="6079" y="65378"/>
                    </a:moveTo>
                    <a:cubicBezTo>
                      <a:pt x="6078" y="65384"/>
                      <a:pt x="6078" y="65390"/>
                      <a:pt x="6078" y="65396"/>
                    </a:cubicBezTo>
                    <a:cubicBezTo>
                      <a:pt x="6078" y="65390"/>
                      <a:pt x="6078" y="65384"/>
                      <a:pt x="6079" y="653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43"/>
              <p:cNvSpPr/>
              <p:nvPr/>
            </p:nvSpPr>
            <p:spPr>
              <a:xfrm>
                <a:off x="-1766300" y="2414375"/>
                <a:ext cx="329125" cy="283550"/>
              </a:xfrm>
              <a:custGeom>
                <a:avLst/>
                <a:gdLst/>
                <a:ahLst/>
                <a:cxnLst/>
                <a:rect l="l" t="t" r="r" b="b"/>
                <a:pathLst>
                  <a:path w="13165" h="11342" extrusionOk="0">
                    <a:moveTo>
                      <a:pt x="7214" y="1"/>
                    </a:moveTo>
                    <a:cubicBezTo>
                      <a:pt x="7203" y="1"/>
                      <a:pt x="7192" y="2"/>
                      <a:pt x="7181" y="4"/>
                    </a:cubicBezTo>
                    <a:cubicBezTo>
                      <a:pt x="7053" y="55"/>
                      <a:pt x="6976" y="260"/>
                      <a:pt x="7104" y="337"/>
                    </a:cubicBezTo>
                    <a:cubicBezTo>
                      <a:pt x="7130" y="363"/>
                      <a:pt x="7155" y="363"/>
                      <a:pt x="7181" y="363"/>
                    </a:cubicBezTo>
                    <a:cubicBezTo>
                      <a:pt x="7258" y="363"/>
                      <a:pt x="7335" y="337"/>
                      <a:pt x="7386" y="260"/>
                    </a:cubicBezTo>
                    <a:cubicBezTo>
                      <a:pt x="7433" y="120"/>
                      <a:pt x="7330" y="1"/>
                      <a:pt x="7214" y="1"/>
                    </a:cubicBezTo>
                    <a:close/>
                    <a:moveTo>
                      <a:pt x="10096" y="914"/>
                    </a:moveTo>
                    <a:cubicBezTo>
                      <a:pt x="10065" y="914"/>
                      <a:pt x="10033" y="918"/>
                      <a:pt x="10001" y="927"/>
                    </a:cubicBezTo>
                    <a:cubicBezTo>
                      <a:pt x="9719" y="1004"/>
                      <a:pt x="9591" y="1440"/>
                      <a:pt x="9848" y="1619"/>
                    </a:cubicBezTo>
                    <a:cubicBezTo>
                      <a:pt x="9899" y="1619"/>
                      <a:pt x="9950" y="1645"/>
                      <a:pt x="10001" y="1645"/>
                    </a:cubicBezTo>
                    <a:cubicBezTo>
                      <a:pt x="10024" y="1648"/>
                      <a:pt x="10046" y="1650"/>
                      <a:pt x="10069" y="1650"/>
                    </a:cubicBezTo>
                    <a:cubicBezTo>
                      <a:pt x="10224" y="1650"/>
                      <a:pt x="10370" y="1571"/>
                      <a:pt x="10437" y="1414"/>
                    </a:cubicBezTo>
                    <a:cubicBezTo>
                      <a:pt x="10528" y="1164"/>
                      <a:pt x="10337" y="914"/>
                      <a:pt x="10096" y="914"/>
                    </a:cubicBezTo>
                    <a:close/>
                    <a:moveTo>
                      <a:pt x="4839" y="1534"/>
                    </a:moveTo>
                    <a:cubicBezTo>
                      <a:pt x="4695" y="1534"/>
                      <a:pt x="4554" y="1605"/>
                      <a:pt x="4540" y="1748"/>
                    </a:cubicBezTo>
                    <a:cubicBezTo>
                      <a:pt x="4540" y="1799"/>
                      <a:pt x="4540" y="1824"/>
                      <a:pt x="4540" y="1876"/>
                    </a:cubicBezTo>
                    <a:cubicBezTo>
                      <a:pt x="4591" y="2030"/>
                      <a:pt x="4719" y="2158"/>
                      <a:pt x="4873" y="2183"/>
                    </a:cubicBezTo>
                    <a:cubicBezTo>
                      <a:pt x="5129" y="2183"/>
                      <a:pt x="5309" y="1876"/>
                      <a:pt x="5129" y="1671"/>
                    </a:cubicBezTo>
                    <a:cubicBezTo>
                      <a:pt x="5072" y="1579"/>
                      <a:pt x="4955" y="1534"/>
                      <a:pt x="4839" y="1534"/>
                    </a:cubicBezTo>
                    <a:close/>
                    <a:moveTo>
                      <a:pt x="7873" y="1434"/>
                    </a:moveTo>
                    <a:cubicBezTo>
                      <a:pt x="7815" y="1434"/>
                      <a:pt x="7755" y="1444"/>
                      <a:pt x="7694" y="1465"/>
                    </a:cubicBezTo>
                    <a:cubicBezTo>
                      <a:pt x="7309" y="1542"/>
                      <a:pt x="7104" y="2183"/>
                      <a:pt x="7488" y="2414"/>
                    </a:cubicBezTo>
                    <a:lnTo>
                      <a:pt x="7514" y="2414"/>
                    </a:lnTo>
                    <a:cubicBezTo>
                      <a:pt x="7565" y="2440"/>
                      <a:pt x="7642" y="2466"/>
                      <a:pt x="7694" y="2491"/>
                    </a:cubicBezTo>
                    <a:cubicBezTo>
                      <a:pt x="7715" y="2493"/>
                      <a:pt x="7737" y="2494"/>
                      <a:pt x="7759" y="2494"/>
                    </a:cubicBezTo>
                    <a:cubicBezTo>
                      <a:pt x="7992" y="2494"/>
                      <a:pt x="8217" y="2369"/>
                      <a:pt x="8335" y="2158"/>
                    </a:cubicBezTo>
                    <a:cubicBezTo>
                      <a:pt x="8489" y="1805"/>
                      <a:pt x="8227" y="1434"/>
                      <a:pt x="7873" y="1434"/>
                    </a:cubicBezTo>
                    <a:close/>
                    <a:moveTo>
                      <a:pt x="12521" y="1809"/>
                    </a:moveTo>
                    <a:cubicBezTo>
                      <a:pt x="12477" y="1809"/>
                      <a:pt x="12432" y="1814"/>
                      <a:pt x="12386" y="1824"/>
                    </a:cubicBezTo>
                    <a:cubicBezTo>
                      <a:pt x="12002" y="1927"/>
                      <a:pt x="11796" y="2568"/>
                      <a:pt x="12181" y="2799"/>
                    </a:cubicBezTo>
                    <a:cubicBezTo>
                      <a:pt x="12232" y="2825"/>
                      <a:pt x="12309" y="2850"/>
                      <a:pt x="12386" y="2850"/>
                    </a:cubicBezTo>
                    <a:cubicBezTo>
                      <a:pt x="12424" y="2858"/>
                      <a:pt x="12461" y="2861"/>
                      <a:pt x="12498" y="2861"/>
                    </a:cubicBezTo>
                    <a:cubicBezTo>
                      <a:pt x="12709" y="2861"/>
                      <a:pt x="12896" y="2739"/>
                      <a:pt x="13027" y="2542"/>
                    </a:cubicBezTo>
                    <a:cubicBezTo>
                      <a:pt x="13165" y="2175"/>
                      <a:pt x="12892" y="1809"/>
                      <a:pt x="12521" y="1809"/>
                    </a:cubicBezTo>
                    <a:close/>
                    <a:moveTo>
                      <a:pt x="10496" y="2693"/>
                    </a:moveTo>
                    <a:cubicBezTo>
                      <a:pt x="10485" y="2693"/>
                      <a:pt x="10474" y="2694"/>
                      <a:pt x="10463" y="2696"/>
                    </a:cubicBezTo>
                    <a:cubicBezTo>
                      <a:pt x="10335" y="2722"/>
                      <a:pt x="10258" y="2953"/>
                      <a:pt x="10386" y="3030"/>
                    </a:cubicBezTo>
                    <a:cubicBezTo>
                      <a:pt x="10412" y="3055"/>
                      <a:pt x="10412" y="3055"/>
                      <a:pt x="10437" y="3055"/>
                    </a:cubicBezTo>
                    <a:cubicBezTo>
                      <a:pt x="10540" y="3055"/>
                      <a:pt x="10617" y="3030"/>
                      <a:pt x="10668" y="2953"/>
                    </a:cubicBezTo>
                    <a:cubicBezTo>
                      <a:pt x="10715" y="2812"/>
                      <a:pt x="10612" y="2693"/>
                      <a:pt x="10496" y="2693"/>
                    </a:cubicBezTo>
                    <a:close/>
                    <a:moveTo>
                      <a:pt x="3134" y="3127"/>
                    </a:moveTo>
                    <a:cubicBezTo>
                      <a:pt x="3124" y="3127"/>
                      <a:pt x="3114" y="3129"/>
                      <a:pt x="3104" y="3132"/>
                    </a:cubicBezTo>
                    <a:cubicBezTo>
                      <a:pt x="3027" y="3158"/>
                      <a:pt x="3001" y="3260"/>
                      <a:pt x="3078" y="3312"/>
                    </a:cubicBezTo>
                    <a:lnTo>
                      <a:pt x="3078" y="3337"/>
                    </a:lnTo>
                    <a:lnTo>
                      <a:pt x="3104" y="3337"/>
                    </a:lnTo>
                    <a:cubicBezTo>
                      <a:pt x="3155" y="3337"/>
                      <a:pt x="3206" y="3312"/>
                      <a:pt x="3232" y="3260"/>
                    </a:cubicBezTo>
                    <a:cubicBezTo>
                      <a:pt x="3254" y="3194"/>
                      <a:pt x="3199" y="3127"/>
                      <a:pt x="3134" y="3127"/>
                    </a:cubicBezTo>
                    <a:close/>
                    <a:moveTo>
                      <a:pt x="6219" y="3536"/>
                    </a:moveTo>
                    <a:cubicBezTo>
                      <a:pt x="6072" y="3536"/>
                      <a:pt x="5928" y="3614"/>
                      <a:pt x="5899" y="3773"/>
                    </a:cubicBezTo>
                    <a:lnTo>
                      <a:pt x="5924" y="3773"/>
                    </a:lnTo>
                    <a:cubicBezTo>
                      <a:pt x="5924" y="3799"/>
                      <a:pt x="5924" y="3850"/>
                      <a:pt x="5924" y="3902"/>
                    </a:cubicBezTo>
                    <a:cubicBezTo>
                      <a:pt x="5950" y="4055"/>
                      <a:pt x="6078" y="4158"/>
                      <a:pt x="6232" y="4184"/>
                    </a:cubicBezTo>
                    <a:cubicBezTo>
                      <a:pt x="6243" y="4185"/>
                      <a:pt x="6254" y="4185"/>
                      <a:pt x="6265" y="4185"/>
                    </a:cubicBezTo>
                    <a:cubicBezTo>
                      <a:pt x="6526" y="4185"/>
                      <a:pt x="6662" y="3892"/>
                      <a:pt x="6514" y="3671"/>
                    </a:cubicBezTo>
                    <a:cubicBezTo>
                      <a:pt x="6447" y="3582"/>
                      <a:pt x="6332" y="3536"/>
                      <a:pt x="6219" y="3536"/>
                    </a:cubicBezTo>
                    <a:close/>
                    <a:moveTo>
                      <a:pt x="3009" y="4870"/>
                    </a:moveTo>
                    <a:cubicBezTo>
                      <a:pt x="2866" y="4870"/>
                      <a:pt x="2722" y="4947"/>
                      <a:pt x="2693" y="5107"/>
                    </a:cubicBezTo>
                    <a:lnTo>
                      <a:pt x="2719" y="5107"/>
                    </a:lnTo>
                    <a:cubicBezTo>
                      <a:pt x="2693" y="5158"/>
                      <a:pt x="2693" y="5184"/>
                      <a:pt x="2719" y="5235"/>
                    </a:cubicBezTo>
                    <a:cubicBezTo>
                      <a:pt x="2745" y="5389"/>
                      <a:pt x="2873" y="5517"/>
                      <a:pt x="3027" y="5517"/>
                    </a:cubicBezTo>
                    <a:cubicBezTo>
                      <a:pt x="3038" y="5518"/>
                      <a:pt x="3049" y="5518"/>
                      <a:pt x="3059" y="5518"/>
                    </a:cubicBezTo>
                    <a:cubicBezTo>
                      <a:pt x="3320" y="5518"/>
                      <a:pt x="3456" y="5226"/>
                      <a:pt x="3283" y="5004"/>
                    </a:cubicBezTo>
                    <a:cubicBezTo>
                      <a:pt x="3228" y="4915"/>
                      <a:pt x="3119" y="4870"/>
                      <a:pt x="3009" y="4870"/>
                    </a:cubicBezTo>
                    <a:close/>
                    <a:moveTo>
                      <a:pt x="6277" y="5340"/>
                    </a:moveTo>
                    <a:cubicBezTo>
                      <a:pt x="6229" y="5340"/>
                      <a:pt x="6179" y="5348"/>
                      <a:pt x="6129" y="5363"/>
                    </a:cubicBezTo>
                    <a:cubicBezTo>
                      <a:pt x="5745" y="5466"/>
                      <a:pt x="5540" y="6107"/>
                      <a:pt x="5924" y="6312"/>
                    </a:cubicBezTo>
                    <a:cubicBezTo>
                      <a:pt x="5976" y="6363"/>
                      <a:pt x="6053" y="6363"/>
                      <a:pt x="6129" y="6389"/>
                    </a:cubicBezTo>
                    <a:cubicBezTo>
                      <a:pt x="6151" y="6391"/>
                      <a:pt x="6173" y="6392"/>
                      <a:pt x="6194" y="6392"/>
                    </a:cubicBezTo>
                    <a:cubicBezTo>
                      <a:pt x="6424" y="6392"/>
                      <a:pt x="6630" y="6267"/>
                      <a:pt x="6771" y="6055"/>
                    </a:cubicBezTo>
                    <a:cubicBezTo>
                      <a:pt x="6906" y="5718"/>
                      <a:pt x="6625" y="5340"/>
                      <a:pt x="6277" y="5340"/>
                    </a:cubicBezTo>
                    <a:close/>
                    <a:moveTo>
                      <a:pt x="1163" y="6898"/>
                    </a:moveTo>
                    <a:cubicBezTo>
                      <a:pt x="1152" y="6898"/>
                      <a:pt x="1140" y="6899"/>
                      <a:pt x="1129" y="6902"/>
                    </a:cubicBezTo>
                    <a:cubicBezTo>
                      <a:pt x="1001" y="6927"/>
                      <a:pt x="924" y="7158"/>
                      <a:pt x="1052" y="7235"/>
                    </a:cubicBezTo>
                    <a:cubicBezTo>
                      <a:pt x="1078" y="7235"/>
                      <a:pt x="1104" y="7261"/>
                      <a:pt x="1129" y="7261"/>
                    </a:cubicBezTo>
                    <a:cubicBezTo>
                      <a:pt x="1206" y="7261"/>
                      <a:pt x="1283" y="7235"/>
                      <a:pt x="1334" y="7132"/>
                    </a:cubicBezTo>
                    <a:cubicBezTo>
                      <a:pt x="1381" y="7015"/>
                      <a:pt x="1278" y="6898"/>
                      <a:pt x="1163" y="6898"/>
                    </a:cubicBezTo>
                    <a:close/>
                    <a:moveTo>
                      <a:pt x="5001" y="7850"/>
                    </a:moveTo>
                    <a:cubicBezTo>
                      <a:pt x="4924" y="7876"/>
                      <a:pt x="4899" y="8004"/>
                      <a:pt x="4950" y="8056"/>
                    </a:cubicBezTo>
                    <a:lnTo>
                      <a:pt x="5001" y="8056"/>
                    </a:lnTo>
                    <a:cubicBezTo>
                      <a:pt x="5052" y="8056"/>
                      <a:pt x="5104" y="8030"/>
                      <a:pt x="5129" y="8004"/>
                    </a:cubicBezTo>
                    <a:cubicBezTo>
                      <a:pt x="5155" y="7927"/>
                      <a:pt x="5078" y="7850"/>
                      <a:pt x="5001" y="7850"/>
                    </a:cubicBezTo>
                    <a:close/>
                    <a:moveTo>
                      <a:pt x="2940" y="7598"/>
                    </a:moveTo>
                    <a:cubicBezTo>
                      <a:pt x="2902" y="7598"/>
                      <a:pt x="2862" y="7605"/>
                      <a:pt x="2822" y="7620"/>
                    </a:cubicBezTo>
                    <a:cubicBezTo>
                      <a:pt x="2565" y="7697"/>
                      <a:pt x="2437" y="8107"/>
                      <a:pt x="2693" y="8235"/>
                    </a:cubicBezTo>
                    <a:cubicBezTo>
                      <a:pt x="2719" y="8261"/>
                      <a:pt x="2770" y="8286"/>
                      <a:pt x="2822" y="8286"/>
                    </a:cubicBezTo>
                    <a:cubicBezTo>
                      <a:pt x="2838" y="8289"/>
                      <a:pt x="2854" y="8290"/>
                      <a:pt x="2870" y="8290"/>
                    </a:cubicBezTo>
                    <a:cubicBezTo>
                      <a:pt x="3007" y="8290"/>
                      <a:pt x="3137" y="8196"/>
                      <a:pt x="3206" y="8081"/>
                    </a:cubicBezTo>
                    <a:cubicBezTo>
                      <a:pt x="3338" y="7840"/>
                      <a:pt x="3169" y="7598"/>
                      <a:pt x="2940" y="7598"/>
                    </a:cubicBezTo>
                    <a:close/>
                    <a:moveTo>
                      <a:pt x="6698" y="7919"/>
                    </a:moveTo>
                    <a:cubicBezTo>
                      <a:pt x="6554" y="7919"/>
                      <a:pt x="6414" y="7990"/>
                      <a:pt x="6386" y="8133"/>
                    </a:cubicBezTo>
                    <a:lnTo>
                      <a:pt x="6412" y="8133"/>
                    </a:lnTo>
                    <a:cubicBezTo>
                      <a:pt x="6412" y="8184"/>
                      <a:pt x="6412" y="8235"/>
                      <a:pt x="6412" y="8261"/>
                    </a:cubicBezTo>
                    <a:cubicBezTo>
                      <a:pt x="6437" y="8415"/>
                      <a:pt x="6565" y="8543"/>
                      <a:pt x="6745" y="8568"/>
                    </a:cubicBezTo>
                    <a:cubicBezTo>
                      <a:pt x="7001" y="8568"/>
                      <a:pt x="7181" y="8261"/>
                      <a:pt x="7001" y="8056"/>
                    </a:cubicBezTo>
                    <a:cubicBezTo>
                      <a:pt x="6933" y="7964"/>
                      <a:pt x="6814" y="7919"/>
                      <a:pt x="6698" y="7919"/>
                    </a:cubicBezTo>
                    <a:close/>
                    <a:moveTo>
                      <a:pt x="4317" y="9878"/>
                    </a:moveTo>
                    <a:cubicBezTo>
                      <a:pt x="4265" y="9878"/>
                      <a:pt x="4210" y="9886"/>
                      <a:pt x="4155" y="9902"/>
                    </a:cubicBezTo>
                    <a:cubicBezTo>
                      <a:pt x="3770" y="9979"/>
                      <a:pt x="3565" y="10645"/>
                      <a:pt x="3950" y="10851"/>
                    </a:cubicBezTo>
                    <a:cubicBezTo>
                      <a:pt x="4001" y="10876"/>
                      <a:pt x="4078" y="10902"/>
                      <a:pt x="4129" y="10928"/>
                    </a:cubicBezTo>
                    <a:cubicBezTo>
                      <a:pt x="4153" y="10930"/>
                      <a:pt x="4177" y="10931"/>
                      <a:pt x="4200" y="10931"/>
                    </a:cubicBezTo>
                    <a:cubicBezTo>
                      <a:pt x="4454" y="10931"/>
                      <a:pt x="4677" y="10805"/>
                      <a:pt x="4770" y="10594"/>
                    </a:cubicBezTo>
                    <a:cubicBezTo>
                      <a:pt x="4927" y="10236"/>
                      <a:pt x="4673" y="9878"/>
                      <a:pt x="4317" y="9878"/>
                    </a:cubicBezTo>
                    <a:close/>
                    <a:moveTo>
                      <a:pt x="746" y="10289"/>
                    </a:moveTo>
                    <a:cubicBezTo>
                      <a:pt x="696" y="10289"/>
                      <a:pt x="644" y="10297"/>
                      <a:pt x="591" y="10312"/>
                    </a:cubicBezTo>
                    <a:cubicBezTo>
                      <a:pt x="206" y="10415"/>
                      <a:pt x="1" y="11056"/>
                      <a:pt x="386" y="11287"/>
                    </a:cubicBezTo>
                    <a:lnTo>
                      <a:pt x="386" y="11261"/>
                    </a:lnTo>
                    <a:cubicBezTo>
                      <a:pt x="437" y="11312"/>
                      <a:pt x="514" y="11338"/>
                      <a:pt x="565" y="11338"/>
                    </a:cubicBezTo>
                    <a:cubicBezTo>
                      <a:pt x="589" y="11340"/>
                      <a:pt x="613" y="11341"/>
                      <a:pt x="636" y="11341"/>
                    </a:cubicBezTo>
                    <a:cubicBezTo>
                      <a:pt x="889" y="11341"/>
                      <a:pt x="1112" y="11216"/>
                      <a:pt x="1206" y="11004"/>
                    </a:cubicBezTo>
                    <a:cubicBezTo>
                      <a:pt x="1364" y="10667"/>
                      <a:pt x="1106" y="10289"/>
                      <a:pt x="746" y="102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43"/>
              <p:cNvSpPr/>
              <p:nvPr/>
            </p:nvSpPr>
            <p:spPr>
              <a:xfrm>
                <a:off x="-1809250" y="2563500"/>
                <a:ext cx="247275" cy="1438900"/>
              </a:xfrm>
              <a:custGeom>
                <a:avLst/>
                <a:gdLst/>
                <a:ahLst/>
                <a:cxnLst/>
                <a:rect l="l" t="t" r="r" b="b"/>
                <a:pathLst>
                  <a:path w="9891" h="57556" extrusionOk="0">
                    <a:moveTo>
                      <a:pt x="9445" y="0"/>
                    </a:moveTo>
                    <a:cubicBezTo>
                      <a:pt x="9304" y="0"/>
                      <a:pt x="9164" y="81"/>
                      <a:pt x="9104" y="270"/>
                    </a:cubicBezTo>
                    <a:cubicBezTo>
                      <a:pt x="4617" y="13912"/>
                      <a:pt x="1" y="34913"/>
                      <a:pt x="3386" y="57247"/>
                    </a:cubicBezTo>
                    <a:cubicBezTo>
                      <a:pt x="3411" y="57427"/>
                      <a:pt x="3565" y="57555"/>
                      <a:pt x="3745" y="57555"/>
                    </a:cubicBezTo>
                    <a:lnTo>
                      <a:pt x="3822" y="57555"/>
                    </a:lnTo>
                    <a:cubicBezTo>
                      <a:pt x="4027" y="57530"/>
                      <a:pt x="4155" y="57324"/>
                      <a:pt x="4129" y="57119"/>
                    </a:cubicBezTo>
                    <a:cubicBezTo>
                      <a:pt x="796" y="34939"/>
                      <a:pt x="5360" y="14091"/>
                      <a:pt x="9796" y="501"/>
                    </a:cubicBezTo>
                    <a:cubicBezTo>
                      <a:pt x="9890" y="202"/>
                      <a:pt x="9667" y="0"/>
                      <a:pt x="94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2" name="Google Shape;1992;p43"/>
            <p:cNvGrpSpPr/>
            <p:nvPr/>
          </p:nvGrpSpPr>
          <p:grpSpPr>
            <a:xfrm rot="1413719">
              <a:off x="2548595" y="-367104"/>
              <a:ext cx="1216593" cy="2128592"/>
              <a:chOff x="-1779100" y="2408800"/>
              <a:chExt cx="1032750" cy="18070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-1779100" y="2498825"/>
                <a:ext cx="1032750" cy="1717050"/>
              </a:xfrm>
              <a:custGeom>
                <a:avLst/>
                <a:gdLst/>
                <a:ahLst/>
                <a:cxnLst/>
                <a:rect l="l" t="t" r="r" b="b"/>
                <a:pathLst>
                  <a:path w="41310" h="68682" extrusionOk="0">
                    <a:moveTo>
                      <a:pt x="32843" y="0"/>
                    </a:moveTo>
                    <a:cubicBezTo>
                      <a:pt x="31194" y="0"/>
                      <a:pt x="29516" y="392"/>
                      <a:pt x="28053" y="1113"/>
                    </a:cubicBezTo>
                    <a:cubicBezTo>
                      <a:pt x="24489" y="2883"/>
                      <a:pt x="21924" y="6139"/>
                      <a:pt x="19719" y="9421"/>
                    </a:cubicBezTo>
                    <a:lnTo>
                      <a:pt x="19719" y="9396"/>
                    </a:lnTo>
                    <a:cubicBezTo>
                      <a:pt x="13744" y="18242"/>
                      <a:pt x="9436" y="27987"/>
                      <a:pt x="6385" y="38167"/>
                    </a:cubicBezTo>
                    <a:cubicBezTo>
                      <a:pt x="5308" y="41705"/>
                      <a:pt x="4231" y="44270"/>
                      <a:pt x="2949" y="47731"/>
                    </a:cubicBezTo>
                    <a:cubicBezTo>
                      <a:pt x="205" y="55244"/>
                      <a:pt x="1487" y="65630"/>
                      <a:pt x="0" y="68681"/>
                    </a:cubicBezTo>
                    <a:cubicBezTo>
                      <a:pt x="7975" y="52526"/>
                      <a:pt x="21642" y="34269"/>
                      <a:pt x="33745" y="20935"/>
                    </a:cubicBezTo>
                    <a:cubicBezTo>
                      <a:pt x="36105" y="18319"/>
                      <a:pt x="38566" y="15704"/>
                      <a:pt x="39951" y="12473"/>
                    </a:cubicBezTo>
                    <a:cubicBezTo>
                      <a:pt x="41310" y="9242"/>
                      <a:pt x="41310" y="5190"/>
                      <a:pt x="39002" y="2549"/>
                    </a:cubicBezTo>
                    <a:cubicBezTo>
                      <a:pt x="37468" y="790"/>
                      <a:pt x="35184" y="0"/>
                      <a:pt x="328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-1776550" y="2408800"/>
                <a:ext cx="973150" cy="1753225"/>
              </a:xfrm>
              <a:custGeom>
                <a:avLst/>
                <a:gdLst/>
                <a:ahLst/>
                <a:cxnLst/>
                <a:rect l="l" t="t" r="r" b="b"/>
                <a:pathLst>
                  <a:path w="38926" h="70129" extrusionOk="0">
                    <a:moveTo>
                      <a:pt x="30542" y="0"/>
                    </a:moveTo>
                    <a:cubicBezTo>
                      <a:pt x="28732" y="0"/>
                      <a:pt x="26881" y="482"/>
                      <a:pt x="25310" y="1355"/>
                    </a:cubicBezTo>
                    <a:cubicBezTo>
                      <a:pt x="21848" y="3253"/>
                      <a:pt x="19438" y="6637"/>
                      <a:pt x="17361" y="10022"/>
                    </a:cubicBezTo>
                    <a:cubicBezTo>
                      <a:pt x="11822" y="19100"/>
                      <a:pt x="7975" y="29049"/>
                      <a:pt x="5386" y="39357"/>
                    </a:cubicBezTo>
                    <a:cubicBezTo>
                      <a:pt x="4488" y="42947"/>
                      <a:pt x="3514" y="45537"/>
                      <a:pt x="2411" y="49076"/>
                    </a:cubicBezTo>
                    <a:cubicBezTo>
                      <a:pt x="1" y="56717"/>
                      <a:pt x="1770" y="67025"/>
                      <a:pt x="411" y="70128"/>
                    </a:cubicBezTo>
                    <a:cubicBezTo>
                      <a:pt x="7642" y="53640"/>
                      <a:pt x="20463" y="34767"/>
                      <a:pt x="31925" y="20869"/>
                    </a:cubicBezTo>
                    <a:cubicBezTo>
                      <a:pt x="34156" y="18177"/>
                      <a:pt x="36515" y="15433"/>
                      <a:pt x="37721" y="12151"/>
                    </a:cubicBezTo>
                    <a:cubicBezTo>
                      <a:pt x="38926" y="8843"/>
                      <a:pt x="38772" y="4791"/>
                      <a:pt x="36336" y="2253"/>
                    </a:cubicBezTo>
                    <a:cubicBezTo>
                      <a:pt x="34837" y="698"/>
                      <a:pt x="32720" y="0"/>
                      <a:pt x="305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-1311125" y="2430900"/>
                <a:ext cx="402150" cy="319125"/>
              </a:xfrm>
              <a:custGeom>
                <a:avLst/>
                <a:gdLst/>
                <a:ahLst/>
                <a:cxnLst/>
                <a:rect l="l" t="t" r="r" b="b"/>
                <a:pathLst>
                  <a:path w="16086" h="12765" extrusionOk="0">
                    <a:moveTo>
                      <a:pt x="9413" y="1"/>
                    </a:moveTo>
                    <a:cubicBezTo>
                      <a:pt x="9396" y="1"/>
                      <a:pt x="9378" y="3"/>
                      <a:pt x="9359" y="10"/>
                    </a:cubicBezTo>
                    <a:cubicBezTo>
                      <a:pt x="9206" y="35"/>
                      <a:pt x="9103" y="266"/>
                      <a:pt x="9231" y="369"/>
                    </a:cubicBezTo>
                    <a:cubicBezTo>
                      <a:pt x="9257" y="394"/>
                      <a:pt x="9283" y="394"/>
                      <a:pt x="9308" y="394"/>
                    </a:cubicBezTo>
                    <a:cubicBezTo>
                      <a:pt x="9332" y="400"/>
                      <a:pt x="9357" y="403"/>
                      <a:pt x="9380" y="403"/>
                    </a:cubicBezTo>
                    <a:cubicBezTo>
                      <a:pt x="9458" y="403"/>
                      <a:pt x="9531" y="370"/>
                      <a:pt x="9590" y="292"/>
                    </a:cubicBezTo>
                    <a:cubicBezTo>
                      <a:pt x="9635" y="156"/>
                      <a:pt x="9541" y="1"/>
                      <a:pt x="9413" y="1"/>
                    </a:cubicBezTo>
                    <a:close/>
                    <a:moveTo>
                      <a:pt x="12560" y="1256"/>
                    </a:moveTo>
                    <a:cubicBezTo>
                      <a:pt x="12528" y="1256"/>
                      <a:pt x="12496" y="1259"/>
                      <a:pt x="12462" y="1266"/>
                    </a:cubicBezTo>
                    <a:cubicBezTo>
                      <a:pt x="12154" y="1317"/>
                      <a:pt x="11949" y="1856"/>
                      <a:pt x="12257" y="2061"/>
                    </a:cubicBezTo>
                    <a:cubicBezTo>
                      <a:pt x="12283" y="2087"/>
                      <a:pt x="12360" y="2112"/>
                      <a:pt x="12411" y="2112"/>
                    </a:cubicBezTo>
                    <a:cubicBezTo>
                      <a:pt x="12447" y="2121"/>
                      <a:pt x="12482" y="2125"/>
                      <a:pt x="12518" y="2125"/>
                    </a:cubicBezTo>
                    <a:cubicBezTo>
                      <a:pt x="12685" y="2125"/>
                      <a:pt x="12844" y="2030"/>
                      <a:pt x="12949" y="1881"/>
                    </a:cubicBezTo>
                    <a:cubicBezTo>
                      <a:pt x="13089" y="1579"/>
                      <a:pt x="12870" y="1256"/>
                      <a:pt x="12560" y="1256"/>
                    </a:cubicBezTo>
                    <a:close/>
                    <a:moveTo>
                      <a:pt x="6402" y="1567"/>
                    </a:moveTo>
                    <a:cubicBezTo>
                      <a:pt x="6244" y="1567"/>
                      <a:pt x="6092" y="1644"/>
                      <a:pt x="6052" y="1805"/>
                    </a:cubicBezTo>
                    <a:cubicBezTo>
                      <a:pt x="6026" y="1856"/>
                      <a:pt x="6026" y="1907"/>
                      <a:pt x="6052" y="1958"/>
                    </a:cubicBezTo>
                    <a:cubicBezTo>
                      <a:pt x="6077" y="2138"/>
                      <a:pt x="6231" y="2292"/>
                      <a:pt x="6411" y="2317"/>
                    </a:cubicBezTo>
                    <a:cubicBezTo>
                      <a:pt x="6431" y="2321"/>
                      <a:pt x="6450" y="2322"/>
                      <a:pt x="6470" y="2322"/>
                    </a:cubicBezTo>
                    <a:cubicBezTo>
                      <a:pt x="6747" y="2322"/>
                      <a:pt x="6937" y="1993"/>
                      <a:pt x="6770" y="1753"/>
                    </a:cubicBezTo>
                    <a:cubicBezTo>
                      <a:pt x="6696" y="1631"/>
                      <a:pt x="6547" y="1567"/>
                      <a:pt x="6402" y="1567"/>
                    </a:cubicBezTo>
                    <a:close/>
                    <a:moveTo>
                      <a:pt x="9895" y="1689"/>
                    </a:moveTo>
                    <a:cubicBezTo>
                      <a:pt x="9854" y="1689"/>
                      <a:pt x="9812" y="1693"/>
                      <a:pt x="9770" y="1702"/>
                    </a:cubicBezTo>
                    <a:cubicBezTo>
                      <a:pt x="9308" y="1779"/>
                      <a:pt x="9000" y="2523"/>
                      <a:pt x="9436" y="2830"/>
                    </a:cubicBezTo>
                    <a:cubicBezTo>
                      <a:pt x="9513" y="2856"/>
                      <a:pt x="9590" y="2907"/>
                      <a:pt x="9667" y="2907"/>
                    </a:cubicBezTo>
                    <a:cubicBezTo>
                      <a:pt x="9721" y="2921"/>
                      <a:pt x="9775" y="2927"/>
                      <a:pt x="9828" y="2927"/>
                    </a:cubicBezTo>
                    <a:cubicBezTo>
                      <a:pt x="10078" y="2927"/>
                      <a:pt x="10310" y="2785"/>
                      <a:pt x="10436" y="2574"/>
                    </a:cubicBezTo>
                    <a:cubicBezTo>
                      <a:pt x="10647" y="2153"/>
                      <a:pt x="10324" y="1689"/>
                      <a:pt x="9895" y="1689"/>
                    </a:cubicBezTo>
                    <a:close/>
                    <a:moveTo>
                      <a:pt x="4359" y="3369"/>
                    </a:moveTo>
                    <a:cubicBezTo>
                      <a:pt x="4257" y="3369"/>
                      <a:pt x="4205" y="3523"/>
                      <a:pt x="4282" y="3599"/>
                    </a:cubicBezTo>
                    <a:lnTo>
                      <a:pt x="4334" y="3599"/>
                    </a:lnTo>
                    <a:cubicBezTo>
                      <a:pt x="4347" y="3606"/>
                      <a:pt x="4363" y="3610"/>
                      <a:pt x="4379" y="3610"/>
                    </a:cubicBezTo>
                    <a:cubicBezTo>
                      <a:pt x="4422" y="3610"/>
                      <a:pt x="4469" y="3586"/>
                      <a:pt x="4487" y="3548"/>
                    </a:cubicBezTo>
                    <a:cubicBezTo>
                      <a:pt x="4513" y="3446"/>
                      <a:pt x="4436" y="3369"/>
                      <a:pt x="4359" y="3369"/>
                    </a:cubicBezTo>
                    <a:close/>
                    <a:moveTo>
                      <a:pt x="15337" y="2484"/>
                    </a:moveTo>
                    <a:cubicBezTo>
                      <a:pt x="15295" y="2484"/>
                      <a:pt x="15251" y="2488"/>
                      <a:pt x="15206" y="2497"/>
                    </a:cubicBezTo>
                    <a:cubicBezTo>
                      <a:pt x="14744" y="2574"/>
                      <a:pt x="14462" y="3317"/>
                      <a:pt x="14898" y="3599"/>
                    </a:cubicBezTo>
                    <a:cubicBezTo>
                      <a:pt x="14950" y="3651"/>
                      <a:pt x="15026" y="3676"/>
                      <a:pt x="15129" y="3702"/>
                    </a:cubicBezTo>
                    <a:cubicBezTo>
                      <a:pt x="15170" y="3710"/>
                      <a:pt x="15212" y="3713"/>
                      <a:pt x="15254" y="3713"/>
                    </a:cubicBezTo>
                    <a:cubicBezTo>
                      <a:pt x="15498" y="3713"/>
                      <a:pt x="15745" y="3588"/>
                      <a:pt x="15898" y="3369"/>
                    </a:cubicBezTo>
                    <a:cubicBezTo>
                      <a:pt x="16085" y="2948"/>
                      <a:pt x="15782" y="2484"/>
                      <a:pt x="15337" y="2484"/>
                    </a:cubicBezTo>
                    <a:close/>
                    <a:moveTo>
                      <a:pt x="13055" y="3385"/>
                    </a:moveTo>
                    <a:cubicBezTo>
                      <a:pt x="13037" y="3385"/>
                      <a:pt x="13019" y="3388"/>
                      <a:pt x="13001" y="3394"/>
                    </a:cubicBezTo>
                    <a:cubicBezTo>
                      <a:pt x="12847" y="3420"/>
                      <a:pt x="12744" y="3676"/>
                      <a:pt x="12898" y="3779"/>
                    </a:cubicBezTo>
                    <a:cubicBezTo>
                      <a:pt x="12898" y="3779"/>
                      <a:pt x="12924" y="3779"/>
                      <a:pt x="12975" y="3805"/>
                    </a:cubicBezTo>
                    <a:cubicBezTo>
                      <a:pt x="12993" y="3809"/>
                      <a:pt x="13010" y="3811"/>
                      <a:pt x="13028" y="3811"/>
                    </a:cubicBezTo>
                    <a:cubicBezTo>
                      <a:pt x="13111" y="3811"/>
                      <a:pt x="13189" y="3761"/>
                      <a:pt x="13231" y="3676"/>
                    </a:cubicBezTo>
                    <a:cubicBezTo>
                      <a:pt x="13299" y="3541"/>
                      <a:pt x="13188" y="3385"/>
                      <a:pt x="13055" y="3385"/>
                    </a:cubicBezTo>
                    <a:close/>
                    <a:moveTo>
                      <a:pt x="7890" y="4029"/>
                    </a:moveTo>
                    <a:cubicBezTo>
                      <a:pt x="7731" y="4029"/>
                      <a:pt x="7579" y="4105"/>
                      <a:pt x="7539" y="4266"/>
                    </a:cubicBezTo>
                    <a:cubicBezTo>
                      <a:pt x="7513" y="4317"/>
                      <a:pt x="7513" y="4369"/>
                      <a:pt x="7539" y="4420"/>
                    </a:cubicBezTo>
                    <a:cubicBezTo>
                      <a:pt x="7565" y="4625"/>
                      <a:pt x="7718" y="4779"/>
                      <a:pt x="7898" y="4805"/>
                    </a:cubicBezTo>
                    <a:cubicBezTo>
                      <a:pt x="7908" y="4806"/>
                      <a:pt x="7919" y="4806"/>
                      <a:pt x="7929" y="4806"/>
                    </a:cubicBezTo>
                    <a:cubicBezTo>
                      <a:pt x="8221" y="4806"/>
                      <a:pt x="8430" y="4463"/>
                      <a:pt x="8257" y="4215"/>
                    </a:cubicBezTo>
                    <a:cubicBezTo>
                      <a:pt x="8183" y="4093"/>
                      <a:pt x="8034" y="4029"/>
                      <a:pt x="7890" y="4029"/>
                    </a:cubicBezTo>
                    <a:close/>
                    <a:moveTo>
                      <a:pt x="4081" y="5358"/>
                    </a:moveTo>
                    <a:cubicBezTo>
                      <a:pt x="3918" y="5358"/>
                      <a:pt x="3759" y="5435"/>
                      <a:pt x="3718" y="5600"/>
                    </a:cubicBezTo>
                    <a:cubicBezTo>
                      <a:pt x="3693" y="5651"/>
                      <a:pt x="3693" y="5702"/>
                      <a:pt x="3718" y="5753"/>
                    </a:cubicBezTo>
                    <a:cubicBezTo>
                      <a:pt x="3744" y="5933"/>
                      <a:pt x="3898" y="6087"/>
                      <a:pt x="4077" y="6112"/>
                    </a:cubicBezTo>
                    <a:cubicBezTo>
                      <a:pt x="4088" y="6113"/>
                      <a:pt x="4099" y="6114"/>
                      <a:pt x="4110" y="6114"/>
                    </a:cubicBezTo>
                    <a:cubicBezTo>
                      <a:pt x="4401" y="6114"/>
                      <a:pt x="4609" y="5794"/>
                      <a:pt x="4436" y="5523"/>
                    </a:cubicBezTo>
                    <a:cubicBezTo>
                      <a:pt x="4365" y="5416"/>
                      <a:pt x="4222" y="5358"/>
                      <a:pt x="4081" y="5358"/>
                    </a:cubicBezTo>
                    <a:close/>
                    <a:moveTo>
                      <a:pt x="7747" y="6125"/>
                    </a:moveTo>
                    <a:cubicBezTo>
                      <a:pt x="7705" y="6125"/>
                      <a:pt x="7661" y="6129"/>
                      <a:pt x="7616" y="6138"/>
                    </a:cubicBezTo>
                    <a:cubicBezTo>
                      <a:pt x="7154" y="6215"/>
                      <a:pt x="6872" y="6959"/>
                      <a:pt x="7308" y="7266"/>
                    </a:cubicBezTo>
                    <a:cubicBezTo>
                      <a:pt x="7359" y="7292"/>
                      <a:pt x="7436" y="7343"/>
                      <a:pt x="7539" y="7343"/>
                    </a:cubicBezTo>
                    <a:cubicBezTo>
                      <a:pt x="7588" y="7357"/>
                      <a:pt x="7639" y="7363"/>
                      <a:pt x="7691" y="7363"/>
                    </a:cubicBezTo>
                    <a:cubicBezTo>
                      <a:pt x="7932" y="7363"/>
                      <a:pt x="8181" y="7221"/>
                      <a:pt x="8308" y="7010"/>
                    </a:cubicBezTo>
                    <a:cubicBezTo>
                      <a:pt x="8495" y="6589"/>
                      <a:pt x="8191" y="6125"/>
                      <a:pt x="7747" y="6125"/>
                    </a:cubicBezTo>
                    <a:close/>
                    <a:moveTo>
                      <a:pt x="1797" y="7616"/>
                    </a:moveTo>
                    <a:cubicBezTo>
                      <a:pt x="1780" y="7616"/>
                      <a:pt x="1762" y="7619"/>
                      <a:pt x="1744" y="7625"/>
                    </a:cubicBezTo>
                    <a:cubicBezTo>
                      <a:pt x="1590" y="7651"/>
                      <a:pt x="1487" y="7882"/>
                      <a:pt x="1615" y="7984"/>
                    </a:cubicBezTo>
                    <a:lnTo>
                      <a:pt x="1615" y="8010"/>
                    </a:lnTo>
                    <a:cubicBezTo>
                      <a:pt x="1641" y="8010"/>
                      <a:pt x="1667" y="8010"/>
                      <a:pt x="1692" y="8036"/>
                    </a:cubicBezTo>
                    <a:cubicBezTo>
                      <a:pt x="1795" y="8036"/>
                      <a:pt x="1898" y="8010"/>
                      <a:pt x="1974" y="7907"/>
                    </a:cubicBezTo>
                    <a:cubicBezTo>
                      <a:pt x="2020" y="7772"/>
                      <a:pt x="1926" y="7616"/>
                      <a:pt x="1797" y="7616"/>
                    </a:cubicBezTo>
                    <a:close/>
                    <a:moveTo>
                      <a:pt x="6237" y="9057"/>
                    </a:moveTo>
                    <a:cubicBezTo>
                      <a:pt x="6227" y="9057"/>
                      <a:pt x="6216" y="9059"/>
                      <a:pt x="6205" y="9061"/>
                    </a:cubicBezTo>
                    <a:cubicBezTo>
                      <a:pt x="6129" y="9087"/>
                      <a:pt x="6077" y="9215"/>
                      <a:pt x="6154" y="9292"/>
                    </a:cubicBezTo>
                    <a:lnTo>
                      <a:pt x="6205" y="9292"/>
                    </a:lnTo>
                    <a:cubicBezTo>
                      <a:pt x="6219" y="9299"/>
                      <a:pt x="6233" y="9302"/>
                      <a:pt x="6246" y="9302"/>
                    </a:cubicBezTo>
                    <a:cubicBezTo>
                      <a:pt x="6282" y="9302"/>
                      <a:pt x="6315" y="9278"/>
                      <a:pt x="6334" y="9241"/>
                    </a:cubicBezTo>
                    <a:cubicBezTo>
                      <a:pt x="6380" y="9149"/>
                      <a:pt x="6323" y="9057"/>
                      <a:pt x="6237" y="9057"/>
                    </a:cubicBezTo>
                    <a:close/>
                    <a:moveTo>
                      <a:pt x="3654" y="8563"/>
                    </a:moveTo>
                    <a:cubicBezTo>
                      <a:pt x="3625" y="8563"/>
                      <a:pt x="3595" y="8566"/>
                      <a:pt x="3564" y="8574"/>
                    </a:cubicBezTo>
                    <a:cubicBezTo>
                      <a:pt x="3282" y="8625"/>
                      <a:pt x="3077" y="9087"/>
                      <a:pt x="3359" y="9292"/>
                    </a:cubicBezTo>
                    <a:cubicBezTo>
                      <a:pt x="3410" y="9318"/>
                      <a:pt x="3462" y="9318"/>
                      <a:pt x="3513" y="9343"/>
                    </a:cubicBezTo>
                    <a:cubicBezTo>
                      <a:pt x="3535" y="9347"/>
                      <a:pt x="3558" y="9348"/>
                      <a:pt x="3581" y="9348"/>
                    </a:cubicBezTo>
                    <a:cubicBezTo>
                      <a:pt x="3742" y="9348"/>
                      <a:pt x="3910" y="9270"/>
                      <a:pt x="4000" y="9113"/>
                    </a:cubicBezTo>
                    <a:cubicBezTo>
                      <a:pt x="4116" y="8859"/>
                      <a:pt x="3919" y="8563"/>
                      <a:pt x="3654" y="8563"/>
                    </a:cubicBezTo>
                    <a:close/>
                    <a:moveTo>
                      <a:pt x="8158" y="9205"/>
                    </a:moveTo>
                    <a:cubicBezTo>
                      <a:pt x="7996" y="9205"/>
                      <a:pt x="7837" y="9281"/>
                      <a:pt x="7795" y="9446"/>
                    </a:cubicBezTo>
                    <a:cubicBezTo>
                      <a:pt x="7795" y="9497"/>
                      <a:pt x="7795" y="9549"/>
                      <a:pt x="7795" y="9600"/>
                    </a:cubicBezTo>
                    <a:cubicBezTo>
                      <a:pt x="7821" y="9779"/>
                      <a:pt x="7975" y="9933"/>
                      <a:pt x="8154" y="9959"/>
                    </a:cubicBezTo>
                    <a:cubicBezTo>
                      <a:pt x="8166" y="9960"/>
                      <a:pt x="8178" y="9960"/>
                      <a:pt x="8190" y="9960"/>
                    </a:cubicBezTo>
                    <a:cubicBezTo>
                      <a:pt x="8502" y="9960"/>
                      <a:pt x="8686" y="9641"/>
                      <a:pt x="8513" y="9369"/>
                    </a:cubicBezTo>
                    <a:cubicBezTo>
                      <a:pt x="8442" y="9262"/>
                      <a:pt x="8299" y="9205"/>
                      <a:pt x="8158" y="9205"/>
                    </a:cubicBezTo>
                    <a:close/>
                    <a:moveTo>
                      <a:pt x="5080" y="11305"/>
                    </a:moveTo>
                    <a:cubicBezTo>
                      <a:pt x="5038" y="11305"/>
                      <a:pt x="4994" y="11309"/>
                      <a:pt x="4949" y="11318"/>
                    </a:cubicBezTo>
                    <a:cubicBezTo>
                      <a:pt x="4487" y="11395"/>
                      <a:pt x="4205" y="12138"/>
                      <a:pt x="4641" y="12446"/>
                    </a:cubicBezTo>
                    <a:cubicBezTo>
                      <a:pt x="4693" y="12472"/>
                      <a:pt x="4769" y="12523"/>
                      <a:pt x="4872" y="12523"/>
                    </a:cubicBezTo>
                    <a:cubicBezTo>
                      <a:pt x="4921" y="12537"/>
                      <a:pt x="4972" y="12543"/>
                      <a:pt x="5022" y="12543"/>
                    </a:cubicBezTo>
                    <a:cubicBezTo>
                      <a:pt x="5258" y="12543"/>
                      <a:pt x="5493" y="12401"/>
                      <a:pt x="5641" y="12190"/>
                    </a:cubicBezTo>
                    <a:cubicBezTo>
                      <a:pt x="5829" y="11769"/>
                      <a:pt x="5525" y="11305"/>
                      <a:pt x="5080" y="11305"/>
                    </a:cubicBezTo>
                    <a:close/>
                    <a:moveTo>
                      <a:pt x="897" y="11529"/>
                    </a:moveTo>
                    <a:cubicBezTo>
                      <a:pt x="847" y="11529"/>
                      <a:pt x="796" y="11536"/>
                      <a:pt x="744" y="11549"/>
                    </a:cubicBezTo>
                    <a:cubicBezTo>
                      <a:pt x="282" y="11626"/>
                      <a:pt x="0" y="12369"/>
                      <a:pt x="436" y="12651"/>
                    </a:cubicBezTo>
                    <a:cubicBezTo>
                      <a:pt x="513" y="12703"/>
                      <a:pt x="590" y="12728"/>
                      <a:pt x="667" y="12754"/>
                    </a:cubicBezTo>
                    <a:cubicBezTo>
                      <a:pt x="712" y="12761"/>
                      <a:pt x="756" y="12765"/>
                      <a:pt x="801" y="12765"/>
                    </a:cubicBezTo>
                    <a:cubicBezTo>
                      <a:pt x="1061" y="12765"/>
                      <a:pt x="1305" y="12640"/>
                      <a:pt x="1436" y="12420"/>
                    </a:cubicBezTo>
                    <a:cubicBezTo>
                      <a:pt x="1643" y="12006"/>
                      <a:pt x="1333" y="11529"/>
                      <a:pt x="897" y="115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-1775275" y="2546100"/>
                <a:ext cx="795475" cy="1591550"/>
              </a:xfrm>
              <a:custGeom>
                <a:avLst/>
                <a:gdLst/>
                <a:ahLst/>
                <a:cxnLst/>
                <a:rect l="l" t="t" r="r" b="b"/>
                <a:pathLst>
                  <a:path w="31819" h="63662" extrusionOk="0">
                    <a:moveTo>
                      <a:pt x="31286" y="1"/>
                    </a:moveTo>
                    <a:cubicBezTo>
                      <a:pt x="31186" y="1"/>
                      <a:pt x="31084" y="43"/>
                      <a:pt x="31003" y="145"/>
                    </a:cubicBezTo>
                    <a:cubicBezTo>
                      <a:pt x="15822" y="19300"/>
                      <a:pt x="4258" y="42891"/>
                      <a:pt x="52" y="63200"/>
                    </a:cubicBezTo>
                    <a:cubicBezTo>
                      <a:pt x="1" y="63405"/>
                      <a:pt x="129" y="63610"/>
                      <a:pt x="334" y="63662"/>
                    </a:cubicBezTo>
                    <a:lnTo>
                      <a:pt x="411" y="63662"/>
                    </a:lnTo>
                    <a:cubicBezTo>
                      <a:pt x="591" y="63662"/>
                      <a:pt x="745" y="63534"/>
                      <a:pt x="796" y="63354"/>
                    </a:cubicBezTo>
                    <a:cubicBezTo>
                      <a:pt x="4976" y="43148"/>
                      <a:pt x="16489" y="19685"/>
                      <a:pt x="31592" y="607"/>
                    </a:cubicBezTo>
                    <a:cubicBezTo>
                      <a:pt x="31818" y="325"/>
                      <a:pt x="31560" y="1"/>
                      <a:pt x="31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1" name="Google Shape;2001;p44"/>
          <p:cNvGrpSpPr/>
          <p:nvPr/>
        </p:nvGrpSpPr>
        <p:grpSpPr>
          <a:xfrm>
            <a:off x="1296182" y="1848707"/>
            <a:ext cx="6561905" cy="2511888"/>
            <a:chOff x="807626" y="1311856"/>
            <a:chExt cx="7545021" cy="2511888"/>
          </a:xfrm>
        </p:grpSpPr>
        <p:sp>
          <p:nvSpPr>
            <p:cNvPr id="2002" name="Google Shape;2002;p44"/>
            <p:cNvSpPr/>
            <p:nvPr/>
          </p:nvSpPr>
          <p:spPr>
            <a:xfrm>
              <a:off x="895247" y="138804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807626" y="1311856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4" name="Google Shape;2004;p44"/>
          <p:cNvSpPr/>
          <p:nvPr/>
        </p:nvSpPr>
        <p:spPr>
          <a:xfrm>
            <a:off x="4067100" y="635100"/>
            <a:ext cx="1009800" cy="10098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5" name="Google Shape;2005;p44"/>
          <p:cNvSpPr txBox="1">
            <a:spLocks noGrp="1"/>
          </p:cNvSpPr>
          <p:nvPr>
            <p:ph type="title"/>
          </p:nvPr>
        </p:nvSpPr>
        <p:spPr>
          <a:xfrm>
            <a:off x="2052486" y="2646993"/>
            <a:ext cx="51255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/>
              <a:t>VISI MISI</a:t>
            </a:r>
            <a:endParaRPr sz="4400" b="1" dirty="0"/>
          </a:p>
        </p:txBody>
      </p:sp>
      <p:sp>
        <p:nvSpPr>
          <p:cNvPr id="2006" name="Google Shape;2006;p44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Universitas Wahid Hasyim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46"/>
          <p:cNvGrpSpPr/>
          <p:nvPr/>
        </p:nvGrpSpPr>
        <p:grpSpPr>
          <a:xfrm>
            <a:off x="709874" y="1458231"/>
            <a:ext cx="7724239" cy="2958560"/>
            <a:chOff x="807626" y="1311856"/>
            <a:chExt cx="7533638" cy="2511938"/>
          </a:xfrm>
        </p:grpSpPr>
        <p:sp>
          <p:nvSpPr>
            <p:cNvPr id="2020" name="Google Shape;2020;p46"/>
            <p:cNvSpPr/>
            <p:nvPr/>
          </p:nvSpPr>
          <p:spPr>
            <a:xfrm>
              <a:off x="883863" y="138809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807626" y="1311856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22" name="Google Shape;2022;p46"/>
          <p:cNvSpPr/>
          <p:nvPr/>
        </p:nvSpPr>
        <p:spPr>
          <a:xfrm>
            <a:off x="1072500" y="547100"/>
            <a:ext cx="69990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64200" y="1912125"/>
            <a:ext cx="6718820" cy="2050800"/>
          </a:xfrm>
        </p:spPr>
        <p:txBody>
          <a:bodyPr/>
          <a:lstStyle/>
          <a:p>
            <a:pPr marL="139700" indent="0">
              <a:buNone/>
            </a:pPr>
            <a:endParaRPr lang="en-ID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Visi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Wahid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Hasyim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970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Menjadi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universitas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 yang 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mentransformasikan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ilmu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pengetahuan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teknologi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olah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raga,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seni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Islam 	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Ahlussunnah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wal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jamaah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endParaRPr lang="en-US" dirty="0"/>
          </a:p>
        </p:txBody>
      </p:sp>
      <p:sp>
        <p:nvSpPr>
          <p:cNvPr id="2023" name="Google Shape;202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026" name="Google Shape;2026;p46"/>
          <p:cNvGrpSpPr/>
          <p:nvPr/>
        </p:nvGrpSpPr>
        <p:grpSpPr>
          <a:xfrm rot="3085484" flipH="1">
            <a:off x="-698785" y="3517871"/>
            <a:ext cx="2816830" cy="2273284"/>
            <a:chOff x="-729163" y="3851975"/>
            <a:chExt cx="2464103" cy="1988620"/>
          </a:xfrm>
        </p:grpSpPr>
        <p:sp>
          <p:nvSpPr>
            <p:cNvPr id="2027" name="Google Shape;2027;p46"/>
            <p:cNvSpPr/>
            <p:nvPr/>
          </p:nvSpPr>
          <p:spPr>
            <a:xfrm rot="363082">
              <a:off x="-642946" y="3967874"/>
              <a:ext cx="2291669" cy="1756822"/>
            </a:xfrm>
            <a:custGeom>
              <a:avLst/>
              <a:gdLst/>
              <a:ahLst/>
              <a:cxnLst/>
              <a:rect l="l" t="t" r="r" b="b"/>
              <a:pathLst>
                <a:path w="73153" h="56080" extrusionOk="0">
                  <a:moveTo>
                    <a:pt x="12829" y="0"/>
                  </a:moveTo>
                  <a:cubicBezTo>
                    <a:pt x="12663" y="0"/>
                    <a:pt x="12517" y="100"/>
                    <a:pt x="12443" y="272"/>
                  </a:cubicBezTo>
                  <a:lnTo>
                    <a:pt x="101" y="32729"/>
                  </a:lnTo>
                  <a:cubicBezTo>
                    <a:pt x="1" y="32929"/>
                    <a:pt x="134" y="33196"/>
                    <a:pt x="334" y="33262"/>
                  </a:cubicBezTo>
                  <a:lnTo>
                    <a:pt x="60143" y="56045"/>
                  </a:lnTo>
                  <a:cubicBezTo>
                    <a:pt x="60198" y="56069"/>
                    <a:pt x="60253" y="56079"/>
                    <a:pt x="60306" y="56079"/>
                  </a:cubicBezTo>
                  <a:cubicBezTo>
                    <a:pt x="60479" y="56079"/>
                    <a:pt x="60634" y="55965"/>
                    <a:pt x="60711" y="55812"/>
                  </a:cubicBezTo>
                  <a:lnTo>
                    <a:pt x="73053" y="23355"/>
                  </a:lnTo>
                  <a:cubicBezTo>
                    <a:pt x="73153" y="23155"/>
                    <a:pt x="73053" y="22888"/>
                    <a:pt x="72819" y="22822"/>
                  </a:cubicBezTo>
                  <a:lnTo>
                    <a:pt x="13010" y="39"/>
                  </a:lnTo>
                  <a:cubicBezTo>
                    <a:pt x="12949" y="13"/>
                    <a:pt x="12888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 rot="363082">
              <a:off x="792956" y="4622556"/>
              <a:ext cx="778540" cy="1132818"/>
            </a:xfrm>
            <a:custGeom>
              <a:avLst/>
              <a:gdLst/>
              <a:ahLst/>
              <a:cxnLst/>
              <a:rect l="l" t="t" r="r" b="b"/>
              <a:pathLst>
                <a:path w="24852" h="36161" extrusionOk="0">
                  <a:moveTo>
                    <a:pt x="11909" y="1"/>
                  </a:moveTo>
                  <a:lnTo>
                    <a:pt x="0" y="31223"/>
                  </a:lnTo>
                  <a:lnTo>
                    <a:pt x="12943" y="36160"/>
                  </a:lnTo>
                  <a:lnTo>
                    <a:pt x="24851" y="4904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 rot="363082">
              <a:off x="289098" y="4363311"/>
              <a:ext cx="1166244" cy="1323976"/>
            </a:xfrm>
            <a:custGeom>
              <a:avLst/>
              <a:gdLst/>
              <a:ahLst/>
              <a:cxnLst/>
              <a:rect l="l" t="t" r="r" b="b"/>
              <a:pathLst>
                <a:path w="37228" h="42263" extrusionOk="0">
                  <a:moveTo>
                    <a:pt x="13388" y="0"/>
                  </a:moveTo>
                  <a:cubicBezTo>
                    <a:pt x="12947" y="0"/>
                    <a:pt x="12544" y="279"/>
                    <a:pt x="12376" y="699"/>
                  </a:cubicBezTo>
                  <a:lnTo>
                    <a:pt x="6272" y="16711"/>
                  </a:lnTo>
                  <a:lnTo>
                    <a:pt x="201" y="32722"/>
                  </a:lnTo>
                  <a:cubicBezTo>
                    <a:pt x="1" y="33189"/>
                    <a:pt x="201" y="33756"/>
                    <a:pt x="668" y="34023"/>
                  </a:cubicBezTo>
                  <a:cubicBezTo>
                    <a:pt x="4271" y="35924"/>
                    <a:pt x="7973" y="37659"/>
                    <a:pt x="11743" y="39160"/>
                  </a:cubicBezTo>
                  <a:cubicBezTo>
                    <a:pt x="17146" y="41262"/>
                    <a:pt x="24952" y="42262"/>
                    <a:pt x="24952" y="42262"/>
                  </a:cubicBezTo>
                  <a:lnTo>
                    <a:pt x="31090" y="26151"/>
                  </a:lnTo>
                  <a:lnTo>
                    <a:pt x="37227" y="10039"/>
                  </a:lnTo>
                  <a:cubicBezTo>
                    <a:pt x="37227" y="10039"/>
                    <a:pt x="30756" y="5636"/>
                    <a:pt x="25319" y="3568"/>
                  </a:cubicBezTo>
                  <a:cubicBezTo>
                    <a:pt x="21483" y="2167"/>
                    <a:pt x="17580" y="999"/>
                    <a:pt x="13644" y="32"/>
                  </a:cubicBezTo>
                  <a:cubicBezTo>
                    <a:pt x="13558" y="11"/>
                    <a:pt x="13472" y="0"/>
                    <a:pt x="133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0" name="Google Shape;2030;p46"/>
            <p:cNvSpPr/>
            <p:nvPr/>
          </p:nvSpPr>
          <p:spPr>
            <a:xfrm rot="363082">
              <a:off x="1066041" y="4735131"/>
              <a:ext cx="399201" cy="988588"/>
            </a:xfrm>
            <a:custGeom>
              <a:avLst/>
              <a:gdLst/>
              <a:ahLst/>
              <a:cxnLst/>
              <a:rect l="l" t="t" r="r" b="b"/>
              <a:pathLst>
                <a:path w="12743" h="31557" extrusionOk="0">
                  <a:moveTo>
                    <a:pt x="11909" y="1"/>
                  </a:moveTo>
                  <a:lnTo>
                    <a:pt x="0" y="31257"/>
                  </a:lnTo>
                  <a:lnTo>
                    <a:pt x="834" y="31557"/>
                  </a:lnTo>
                  <a:lnTo>
                    <a:pt x="12743" y="334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1" name="Google Shape;2031;p46"/>
            <p:cNvSpPr/>
            <p:nvPr/>
          </p:nvSpPr>
          <p:spPr>
            <a:xfrm rot="363082">
              <a:off x="1086646" y="4743259"/>
              <a:ext cx="390836" cy="979190"/>
            </a:xfrm>
            <a:custGeom>
              <a:avLst/>
              <a:gdLst/>
              <a:ahLst/>
              <a:cxnLst/>
              <a:rect l="l" t="t" r="r" b="b"/>
              <a:pathLst>
                <a:path w="12476" h="31257" extrusionOk="0">
                  <a:moveTo>
                    <a:pt x="12042" y="1"/>
                  </a:moveTo>
                  <a:lnTo>
                    <a:pt x="0" y="31090"/>
                  </a:lnTo>
                  <a:lnTo>
                    <a:pt x="434" y="31256"/>
                  </a:lnTo>
                  <a:lnTo>
                    <a:pt x="12476" y="167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 rot="363082">
              <a:off x="-564252" y="3933299"/>
              <a:ext cx="778540" cy="1133852"/>
            </a:xfrm>
            <a:custGeom>
              <a:avLst/>
              <a:gdLst/>
              <a:ahLst/>
              <a:cxnLst/>
              <a:rect l="l" t="t" r="r" b="b"/>
              <a:pathLst>
                <a:path w="24852" h="36194" extrusionOk="0">
                  <a:moveTo>
                    <a:pt x="11909" y="1"/>
                  </a:moveTo>
                  <a:lnTo>
                    <a:pt x="0" y="31256"/>
                  </a:lnTo>
                  <a:lnTo>
                    <a:pt x="12943" y="36193"/>
                  </a:lnTo>
                  <a:lnTo>
                    <a:pt x="24851" y="4937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 rot="363082">
              <a:off x="-449612" y="4006479"/>
              <a:ext cx="1166244" cy="1323004"/>
            </a:xfrm>
            <a:custGeom>
              <a:avLst/>
              <a:gdLst/>
              <a:ahLst/>
              <a:cxnLst/>
              <a:rect l="l" t="t" r="r" b="b"/>
              <a:pathLst>
                <a:path w="37228" h="42232" extrusionOk="0">
                  <a:moveTo>
                    <a:pt x="12243" y="0"/>
                  </a:moveTo>
                  <a:lnTo>
                    <a:pt x="6105" y="16112"/>
                  </a:lnTo>
                  <a:lnTo>
                    <a:pt x="1" y="32190"/>
                  </a:lnTo>
                  <a:cubicBezTo>
                    <a:pt x="1" y="32190"/>
                    <a:pt x="6506" y="36593"/>
                    <a:pt x="11909" y="38694"/>
                  </a:cubicBezTo>
                  <a:cubicBezTo>
                    <a:pt x="15745" y="40062"/>
                    <a:pt x="19648" y="41230"/>
                    <a:pt x="23584" y="42197"/>
                  </a:cubicBezTo>
                  <a:cubicBezTo>
                    <a:pt x="23677" y="42220"/>
                    <a:pt x="23769" y="42231"/>
                    <a:pt x="23859" y="42231"/>
                  </a:cubicBezTo>
                  <a:cubicBezTo>
                    <a:pt x="24293" y="42231"/>
                    <a:pt x="24686" y="41977"/>
                    <a:pt x="24852" y="41563"/>
                  </a:cubicBezTo>
                  <a:lnTo>
                    <a:pt x="30923" y="25552"/>
                  </a:lnTo>
                  <a:lnTo>
                    <a:pt x="37027" y="9540"/>
                  </a:lnTo>
                  <a:cubicBezTo>
                    <a:pt x="37227" y="9040"/>
                    <a:pt x="37027" y="8473"/>
                    <a:pt x="36560" y="8239"/>
                  </a:cubicBezTo>
                  <a:cubicBezTo>
                    <a:pt x="32958" y="6305"/>
                    <a:pt x="29255" y="4603"/>
                    <a:pt x="25486" y="3069"/>
                  </a:cubicBezTo>
                  <a:cubicBezTo>
                    <a:pt x="20049" y="1001"/>
                    <a:pt x="12243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 rot="363082">
              <a:off x="-458078" y="3966041"/>
              <a:ext cx="400266" cy="988588"/>
            </a:xfrm>
            <a:custGeom>
              <a:avLst/>
              <a:gdLst/>
              <a:ahLst/>
              <a:cxnLst/>
              <a:rect l="l" t="t" r="r" b="b"/>
              <a:pathLst>
                <a:path w="12777" h="31557" extrusionOk="0">
                  <a:moveTo>
                    <a:pt x="11909" y="0"/>
                  </a:moveTo>
                  <a:lnTo>
                    <a:pt x="1" y="31223"/>
                  </a:lnTo>
                  <a:lnTo>
                    <a:pt x="868" y="31556"/>
                  </a:lnTo>
                  <a:lnTo>
                    <a:pt x="12777" y="300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 rot="363082">
              <a:off x="-486520" y="3948733"/>
              <a:ext cx="386701" cy="983356"/>
            </a:xfrm>
            <a:custGeom>
              <a:avLst/>
              <a:gdLst/>
              <a:ahLst/>
              <a:cxnLst/>
              <a:rect l="l" t="t" r="r" b="b"/>
              <a:pathLst>
                <a:path w="12344" h="31390" extrusionOk="0">
                  <a:moveTo>
                    <a:pt x="11909" y="0"/>
                  </a:moveTo>
                  <a:lnTo>
                    <a:pt x="1" y="31223"/>
                  </a:lnTo>
                  <a:lnTo>
                    <a:pt x="435" y="31389"/>
                  </a:lnTo>
                  <a:lnTo>
                    <a:pt x="12343" y="167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 rot="363082">
              <a:off x="-536791" y="3924334"/>
              <a:ext cx="403367" cy="990687"/>
            </a:xfrm>
            <a:custGeom>
              <a:avLst/>
              <a:gdLst/>
              <a:ahLst/>
              <a:cxnLst/>
              <a:rect l="l" t="t" r="r" b="b"/>
              <a:pathLst>
                <a:path w="12876" h="31624" extrusionOk="0">
                  <a:moveTo>
                    <a:pt x="11909" y="0"/>
                  </a:moveTo>
                  <a:lnTo>
                    <a:pt x="0" y="31223"/>
                  </a:lnTo>
                  <a:lnTo>
                    <a:pt x="967" y="31623"/>
                  </a:lnTo>
                  <a:lnTo>
                    <a:pt x="12876" y="367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 rot="363082">
              <a:off x="633267" y="4549023"/>
              <a:ext cx="365775" cy="364741"/>
            </a:xfrm>
            <a:custGeom>
              <a:avLst/>
              <a:gdLst/>
              <a:ahLst/>
              <a:cxnLst/>
              <a:rect l="l" t="t" r="r" b="b"/>
              <a:pathLst>
                <a:path w="11676" h="11643" fill="none" extrusionOk="0">
                  <a:moveTo>
                    <a:pt x="3237" y="1"/>
                  </a:moveTo>
                  <a:lnTo>
                    <a:pt x="11676" y="3203"/>
                  </a:lnTo>
                  <a:lnTo>
                    <a:pt x="8440" y="11643"/>
                  </a:lnTo>
                  <a:lnTo>
                    <a:pt x="1" y="8407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 rot="363082">
              <a:off x="-56388" y="4232909"/>
              <a:ext cx="499541" cy="423260"/>
            </a:xfrm>
            <a:custGeom>
              <a:avLst/>
              <a:gdLst/>
              <a:ahLst/>
              <a:cxnLst/>
              <a:rect l="l" t="t" r="r" b="b"/>
              <a:pathLst>
                <a:path w="15946" h="13511" fill="none" extrusionOk="0">
                  <a:moveTo>
                    <a:pt x="3303" y="1"/>
                  </a:moveTo>
                  <a:lnTo>
                    <a:pt x="15945" y="4804"/>
                  </a:lnTo>
                  <a:moveTo>
                    <a:pt x="2769" y="1435"/>
                  </a:moveTo>
                  <a:lnTo>
                    <a:pt x="15378" y="6272"/>
                  </a:lnTo>
                  <a:moveTo>
                    <a:pt x="2202" y="2903"/>
                  </a:moveTo>
                  <a:lnTo>
                    <a:pt x="14845" y="7740"/>
                  </a:lnTo>
                  <a:moveTo>
                    <a:pt x="14277" y="9174"/>
                  </a:moveTo>
                  <a:lnTo>
                    <a:pt x="1635" y="4337"/>
                  </a:lnTo>
                  <a:moveTo>
                    <a:pt x="1101" y="5805"/>
                  </a:moveTo>
                  <a:lnTo>
                    <a:pt x="13710" y="10608"/>
                  </a:lnTo>
                  <a:moveTo>
                    <a:pt x="534" y="7239"/>
                  </a:moveTo>
                  <a:lnTo>
                    <a:pt x="13177" y="12076"/>
                  </a:lnTo>
                  <a:moveTo>
                    <a:pt x="1" y="8707"/>
                  </a:moveTo>
                  <a:lnTo>
                    <a:pt x="12643" y="1351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 rot="363082">
              <a:off x="940056" y="4735937"/>
              <a:ext cx="406531" cy="311454"/>
            </a:xfrm>
            <a:custGeom>
              <a:avLst/>
              <a:gdLst/>
              <a:ahLst/>
              <a:cxnLst/>
              <a:rect l="l" t="t" r="r" b="b"/>
              <a:pathLst>
                <a:path w="12977" h="9942" fill="none" extrusionOk="0">
                  <a:moveTo>
                    <a:pt x="12977" y="3903"/>
                  </a:moveTo>
                  <a:lnTo>
                    <a:pt x="2670" y="1"/>
                  </a:lnTo>
                  <a:moveTo>
                    <a:pt x="2002" y="1769"/>
                  </a:moveTo>
                  <a:lnTo>
                    <a:pt x="12276" y="5671"/>
                  </a:lnTo>
                  <a:moveTo>
                    <a:pt x="1335" y="3503"/>
                  </a:moveTo>
                  <a:lnTo>
                    <a:pt x="11609" y="7439"/>
                  </a:lnTo>
                  <a:moveTo>
                    <a:pt x="668" y="5271"/>
                  </a:moveTo>
                  <a:lnTo>
                    <a:pt x="10942" y="9174"/>
                  </a:lnTo>
                  <a:moveTo>
                    <a:pt x="7706" y="9941"/>
                  </a:moveTo>
                  <a:lnTo>
                    <a:pt x="1" y="700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 rot="363082">
              <a:off x="407066" y="4979342"/>
              <a:ext cx="760778" cy="501609"/>
            </a:xfrm>
            <a:custGeom>
              <a:avLst/>
              <a:gdLst/>
              <a:ahLst/>
              <a:cxnLst/>
              <a:rect l="l" t="t" r="r" b="b"/>
              <a:pathLst>
                <a:path w="24285" h="16012" fill="none" extrusionOk="0">
                  <a:moveTo>
                    <a:pt x="24285" y="6772"/>
                  </a:moveTo>
                  <a:lnTo>
                    <a:pt x="6472" y="0"/>
                  </a:lnTo>
                  <a:moveTo>
                    <a:pt x="3136" y="1067"/>
                  </a:moveTo>
                  <a:lnTo>
                    <a:pt x="23517" y="8806"/>
                  </a:lnTo>
                  <a:moveTo>
                    <a:pt x="2336" y="3069"/>
                  </a:moveTo>
                  <a:lnTo>
                    <a:pt x="22717" y="10841"/>
                  </a:lnTo>
                  <a:moveTo>
                    <a:pt x="1568" y="5137"/>
                  </a:moveTo>
                  <a:lnTo>
                    <a:pt x="21950" y="12909"/>
                  </a:lnTo>
                  <a:moveTo>
                    <a:pt x="801" y="7172"/>
                  </a:moveTo>
                  <a:lnTo>
                    <a:pt x="21182" y="14944"/>
                  </a:lnTo>
                  <a:moveTo>
                    <a:pt x="1" y="9240"/>
                  </a:moveTo>
                  <a:lnTo>
                    <a:pt x="17847" y="1601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030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9" name="Google Shape;2019;p46"/>
          <p:cNvGrpSpPr/>
          <p:nvPr/>
        </p:nvGrpSpPr>
        <p:grpSpPr>
          <a:xfrm>
            <a:off x="916532" y="1333090"/>
            <a:ext cx="8124726" cy="3810410"/>
            <a:chOff x="807626" y="1311856"/>
            <a:chExt cx="7533638" cy="2511938"/>
          </a:xfrm>
        </p:grpSpPr>
        <p:sp>
          <p:nvSpPr>
            <p:cNvPr id="2020" name="Google Shape;2020;p46"/>
            <p:cNvSpPr/>
            <p:nvPr/>
          </p:nvSpPr>
          <p:spPr>
            <a:xfrm>
              <a:off x="883863" y="138809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807626" y="1311856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22" name="Google Shape;2022;p46"/>
          <p:cNvSpPr/>
          <p:nvPr/>
        </p:nvSpPr>
        <p:spPr>
          <a:xfrm>
            <a:off x="1072500" y="547100"/>
            <a:ext cx="6999000" cy="479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9559" y="885726"/>
            <a:ext cx="6718820" cy="2050800"/>
          </a:xfrm>
        </p:spPr>
        <p:txBody>
          <a:bodyPr/>
          <a:lstStyle/>
          <a:p>
            <a:pPr marL="139700" indent="0">
              <a:buNone/>
            </a:pPr>
            <a:r>
              <a:rPr lang="en-US" dirty="0"/>
              <a:t> </a:t>
            </a:r>
          </a:p>
          <a:p>
            <a:pPr lvl="0"/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Menyelenggarakan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mengembangkan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pendidikan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bidang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ilmu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pengetahuan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teknologi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olah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raga,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seni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berkarakter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Islam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pendidikan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berkarakter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Islam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lvl="0"/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Menyelenggarakan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mengembangkan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kajian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penelitian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publikasi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ilmu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pengetahuan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teknologi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olah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raga,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seni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berkarakter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Islam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kajian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penelitian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publikasi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berkarakter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Islam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) </a:t>
            </a:r>
          </a:p>
          <a:p>
            <a:pPr lvl="0"/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Misi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Menyelenggarakan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mengembangkan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pengabdian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kepada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masyarakat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berdasar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hasil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penelitian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ilmu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pengetahuan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teknologi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olah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raga,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seni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berkarakter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Islam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pengabdian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kepada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masyarakat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unggul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berkarakter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nilai-nilai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Islam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Aswaja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) </a:t>
            </a:r>
          </a:p>
          <a:p>
            <a:pPr lvl="0"/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Menjalin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penguatan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pengembangan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institusi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dengan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berbagai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pihak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dalam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luar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negeri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kerja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sama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untuk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penguatan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dan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pengembangan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institusi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).</a:t>
            </a:r>
          </a:p>
          <a:p>
            <a:pPr lvl="0"/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Menghasilkan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tata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kelola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sesuai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prinsip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good governance (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tata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kelola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yang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sesuai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prinsip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good governance)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2023" name="Google Shape;202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MISI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026" name="Google Shape;2026;p46"/>
          <p:cNvGrpSpPr/>
          <p:nvPr/>
        </p:nvGrpSpPr>
        <p:grpSpPr>
          <a:xfrm rot="3085484" flipH="1">
            <a:off x="-688512" y="3899294"/>
            <a:ext cx="2816830" cy="2273284"/>
            <a:chOff x="-729163" y="3851975"/>
            <a:chExt cx="2464103" cy="1988620"/>
          </a:xfrm>
        </p:grpSpPr>
        <p:sp>
          <p:nvSpPr>
            <p:cNvPr id="2027" name="Google Shape;2027;p46"/>
            <p:cNvSpPr/>
            <p:nvPr/>
          </p:nvSpPr>
          <p:spPr>
            <a:xfrm rot="363082">
              <a:off x="-642946" y="3967874"/>
              <a:ext cx="2291669" cy="1756822"/>
            </a:xfrm>
            <a:custGeom>
              <a:avLst/>
              <a:gdLst/>
              <a:ahLst/>
              <a:cxnLst/>
              <a:rect l="l" t="t" r="r" b="b"/>
              <a:pathLst>
                <a:path w="73153" h="56080" extrusionOk="0">
                  <a:moveTo>
                    <a:pt x="12829" y="0"/>
                  </a:moveTo>
                  <a:cubicBezTo>
                    <a:pt x="12663" y="0"/>
                    <a:pt x="12517" y="100"/>
                    <a:pt x="12443" y="272"/>
                  </a:cubicBezTo>
                  <a:lnTo>
                    <a:pt x="101" y="32729"/>
                  </a:lnTo>
                  <a:cubicBezTo>
                    <a:pt x="1" y="32929"/>
                    <a:pt x="134" y="33196"/>
                    <a:pt x="334" y="33262"/>
                  </a:cubicBezTo>
                  <a:lnTo>
                    <a:pt x="60143" y="56045"/>
                  </a:lnTo>
                  <a:cubicBezTo>
                    <a:pt x="60198" y="56069"/>
                    <a:pt x="60253" y="56079"/>
                    <a:pt x="60306" y="56079"/>
                  </a:cubicBezTo>
                  <a:cubicBezTo>
                    <a:pt x="60479" y="56079"/>
                    <a:pt x="60634" y="55965"/>
                    <a:pt x="60711" y="55812"/>
                  </a:cubicBezTo>
                  <a:lnTo>
                    <a:pt x="73053" y="23355"/>
                  </a:lnTo>
                  <a:cubicBezTo>
                    <a:pt x="73153" y="23155"/>
                    <a:pt x="73053" y="22888"/>
                    <a:pt x="72819" y="22822"/>
                  </a:cubicBezTo>
                  <a:lnTo>
                    <a:pt x="13010" y="39"/>
                  </a:lnTo>
                  <a:cubicBezTo>
                    <a:pt x="12949" y="13"/>
                    <a:pt x="12888" y="0"/>
                    <a:pt x="12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 rot="363082">
              <a:off x="792956" y="4622556"/>
              <a:ext cx="778540" cy="1132818"/>
            </a:xfrm>
            <a:custGeom>
              <a:avLst/>
              <a:gdLst/>
              <a:ahLst/>
              <a:cxnLst/>
              <a:rect l="l" t="t" r="r" b="b"/>
              <a:pathLst>
                <a:path w="24852" h="36161" extrusionOk="0">
                  <a:moveTo>
                    <a:pt x="11909" y="1"/>
                  </a:moveTo>
                  <a:lnTo>
                    <a:pt x="0" y="31223"/>
                  </a:lnTo>
                  <a:lnTo>
                    <a:pt x="12943" y="36160"/>
                  </a:lnTo>
                  <a:lnTo>
                    <a:pt x="24851" y="4904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 rot="363082">
              <a:off x="289098" y="4363311"/>
              <a:ext cx="1166244" cy="1323976"/>
            </a:xfrm>
            <a:custGeom>
              <a:avLst/>
              <a:gdLst/>
              <a:ahLst/>
              <a:cxnLst/>
              <a:rect l="l" t="t" r="r" b="b"/>
              <a:pathLst>
                <a:path w="37228" h="42263" extrusionOk="0">
                  <a:moveTo>
                    <a:pt x="13388" y="0"/>
                  </a:moveTo>
                  <a:cubicBezTo>
                    <a:pt x="12947" y="0"/>
                    <a:pt x="12544" y="279"/>
                    <a:pt x="12376" y="699"/>
                  </a:cubicBezTo>
                  <a:lnTo>
                    <a:pt x="6272" y="16711"/>
                  </a:lnTo>
                  <a:lnTo>
                    <a:pt x="201" y="32722"/>
                  </a:lnTo>
                  <a:cubicBezTo>
                    <a:pt x="1" y="33189"/>
                    <a:pt x="201" y="33756"/>
                    <a:pt x="668" y="34023"/>
                  </a:cubicBezTo>
                  <a:cubicBezTo>
                    <a:pt x="4271" y="35924"/>
                    <a:pt x="7973" y="37659"/>
                    <a:pt x="11743" y="39160"/>
                  </a:cubicBezTo>
                  <a:cubicBezTo>
                    <a:pt x="17146" y="41262"/>
                    <a:pt x="24952" y="42262"/>
                    <a:pt x="24952" y="42262"/>
                  </a:cubicBezTo>
                  <a:lnTo>
                    <a:pt x="31090" y="26151"/>
                  </a:lnTo>
                  <a:lnTo>
                    <a:pt x="37227" y="10039"/>
                  </a:lnTo>
                  <a:cubicBezTo>
                    <a:pt x="37227" y="10039"/>
                    <a:pt x="30756" y="5636"/>
                    <a:pt x="25319" y="3568"/>
                  </a:cubicBezTo>
                  <a:cubicBezTo>
                    <a:pt x="21483" y="2167"/>
                    <a:pt x="17580" y="999"/>
                    <a:pt x="13644" y="32"/>
                  </a:cubicBezTo>
                  <a:cubicBezTo>
                    <a:pt x="13558" y="11"/>
                    <a:pt x="13472" y="0"/>
                    <a:pt x="1338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0" name="Google Shape;2030;p46"/>
            <p:cNvSpPr/>
            <p:nvPr/>
          </p:nvSpPr>
          <p:spPr>
            <a:xfrm rot="363082">
              <a:off x="1066041" y="4735131"/>
              <a:ext cx="399201" cy="988588"/>
            </a:xfrm>
            <a:custGeom>
              <a:avLst/>
              <a:gdLst/>
              <a:ahLst/>
              <a:cxnLst/>
              <a:rect l="l" t="t" r="r" b="b"/>
              <a:pathLst>
                <a:path w="12743" h="31557" extrusionOk="0">
                  <a:moveTo>
                    <a:pt x="11909" y="1"/>
                  </a:moveTo>
                  <a:lnTo>
                    <a:pt x="0" y="31257"/>
                  </a:lnTo>
                  <a:lnTo>
                    <a:pt x="834" y="31557"/>
                  </a:lnTo>
                  <a:lnTo>
                    <a:pt x="12743" y="334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1" name="Google Shape;2031;p46"/>
            <p:cNvSpPr/>
            <p:nvPr/>
          </p:nvSpPr>
          <p:spPr>
            <a:xfrm rot="363082">
              <a:off x="1086646" y="4743259"/>
              <a:ext cx="390836" cy="979190"/>
            </a:xfrm>
            <a:custGeom>
              <a:avLst/>
              <a:gdLst/>
              <a:ahLst/>
              <a:cxnLst/>
              <a:rect l="l" t="t" r="r" b="b"/>
              <a:pathLst>
                <a:path w="12476" h="31257" extrusionOk="0">
                  <a:moveTo>
                    <a:pt x="12042" y="1"/>
                  </a:moveTo>
                  <a:lnTo>
                    <a:pt x="0" y="31090"/>
                  </a:lnTo>
                  <a:lnTo>
                    <a:pt x="434" y="31256"/>
                  </a:lnTo>
                  <a:lnTo>
                    <a:pt x="12476" y="167"/>
                  </a:lnTo>
                  <a:lnTo>
                    <a:pt x="120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 rot="363082">
              <a:off x="-564252" y="3933299"/>
              <a:ext cx="778540" cy="1133852"/>
            </a:xfrm>
            <a:custGeom>
              <a:avLst/>
              <a:gdLst/>
              <a:ahLst/>
              <a:cxnLst/>
              <a:rect l="l" t="t" r="r" b="b"/>
              <a:pathLst>
                <a:path w="24852" h="36194" extrusionOk="0">
                  <a:moveTo>
                    <a:pt x="11909" y="1"/>
                  </a:moveTo>
                  <a:lnTo>
                    <a:pt x="0" y="31256"/>
                  </a:lnTo>
                  <a:lnTo>
                    <a:pt x="12943" y="36193"/>
                  </a:lnTo>
                  <a:lnTo>
                    <a:pt x="24851" y="4937"/>
                  </a:lnTo>
                  <a:lnTo>
                    <a:pt x="1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 rot="363082">
              <a:off x="-449612" y="4006479"/>
              <a:ext cx="1166244" cy="1323004"/>
            </a:xfrm>
            <a:custGeom>
              <a:avLst/>
              <a:gdLst/>
              <a:ahLst/>
              <a:cxnLst/>
              <a:rect l="l" t="t" r="r" b="b"/>
              <a:pathLst>
                <a:path w="37228" h="42232" extrusionOk="0">
                  <a:moveTo>
                    <a:pt x="12243" y="0"/>
                  </a:moveTo>
                  <a:lnTo>
                    <a:pt x="6105" y="16112"/>
                  </a:lnTo>
                  <a:lnTo>
                    <a:pt x="1" y="32190"/>
                  </a:lnTo>
                  <a:cubicBezTo>
                    <a:pt x="1" y="32190"/>
                    <a:pt x="6506" y="36593"/>
                    <a:pt x="11909" y="38694"/>
                  </a:cubicBezTo>
                  <a:cubicBezTo>
                    <a:pt x="15745" y="40062"/>
                    <a:pt x="19648" y="41230"/>
                    <a:pt x="23584" y="42197"/>
                  </a:cubicBezTo>
                  <a:cubicBezTo>
                    <a:pt x="23677" y="42220"/>
                    <a:pt x="23769" y="42231"/>
                    <a:pt x="23859" y="42231"/>
                  </a:cubicBezTo>
                  <a:cubicBezTo>
                    <a:pt x="24293" y="42231"/>
                    <a:pt x="24686" y="41977"/>
                    <a:pt x="24852" y="41563"/>
                  </a:cubicBezTo>
                  <a:lnTo>
                    <a:pt x="30923" y="25552"/>
                  </a:lnTo>
                  <a:lnTo>
                    <a:pt x="37027" y="9540"/>
                  </a:lnTo>
                  <a:cubicBezTo>
                    <a:pt x="37227" y="9040"/>
                    <a:pt x="37027" y="8473"/>
                    <a:pt x="36560" y="8239"/>
                  </a:cubicBezTo>
                  <a:cubicBezTo>
                    <a:pt x="32958" y="6305"/>
                    <a:pt x="29255" y="4603"/>
                    <a:pt x="25486" y="3069"/>
                  </a:cubicBezTo>
                  <a:cubicBezTo>
                    <a:pt x="20049" y="1001"/>
                    <a:pt x="12243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 rot="363082">
              <a:off x="-458078" y="3966041"/>
              <a:ext cx="400266" cy="988588"/>
            </a:xfrm>
            <a:custGeom>
              <a:avLst/>
              <a:gdLst/>
              <a:ahLst/>
              <a:cxnLst/>
              <a:rect l="l" t="t" r="r" b="b"/>
              <a:pathLst>
                <a:path w="12777" h="31557" extrusionOk="0">
                  <a:moveTo>
                    <a:pt x="11909" y="0"/>
                  </a:moveTo>
                  <a:lnTo>
                    <a:pt x="1" y="31223"/>
                  </a:lnTo>
                  <a:lnTo>
                    <a:pt x="868" y="31556"/>
                  </a:lnTo>
                  <a:lnTo>
                    <a:pt x="12777" y="300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 rot="363082">
              <a:off x="-486520" y="3948733"/>
              <a:ext cx="386701" cy="983356"/>
            </a:xfrm>
            <a:custGeom>
              <a:avLst/>
              <a:gdLst/>
              <a:ahLst/>
              <a:cxnLst/>
              <a:rect l="l" t="t" r="r" b="b"/>
              <a:pathLst>
                <a:path w="12344" h="31390" extrusionOk="0">
                  <a:moveTo>
                    <a:pt x="11909" y="0"/>
                  </a:moveTo>
                  <a:lnTo>
                    <a:pt x="1" y="31223"/>
                  </a:lnTo>
                  <a:lnTo>
                    <a:pt x="435" y="31389"/>
                  </a:lnTo>
                  <a:lnTo>
                    <a:pt x="12343" y="167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 rot="363082">
              <a:off x="-536791" y="3924334"/>
              <a:ext cx="403367" cy="990687"/>
            </a:xfrm>
            <a:custGeom>
              <a:avLst/>
              <a:gdLst/>
              <a:ahLst/>
              <a:cxnLst/>
              <a:rect l="l" t="t" r="r" b="b"/>
              <a:pathLst>
                <a:path w="12876" h="31624" extrusionOk="0">
                  <a:moveTo>
                    <a:pt x="11909" y="0"/>
                  </a:moveTo>
                  <a:lnTo>
                    <a:pt x="0" y="31223"/>
                  </a:lnTo>
                  <a:lnTo>
                    <a:pt x="967" y="31623"/>
                  </a:lnTo>
                  <a:lnTo>
                    <a:pt x="12876" y="367"/>
                  </a:lnTo>
                  <a:lnTo>
                    <a:pt x="11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 rot="363082">
              <a:off x="633267" y="4549023"/>
              <a:ext cx="365775" cy="364741"/>
            </a:xfrm>
            <a:custGeom>
              <a:avLst/>
              <a:gdLst/>
              <a:ahLst/>
              <a:cxnLst/>
              <a:rect l="l" t="t" r="r" b="b"/>
              <a:pathLst>
                <a:path w="11676" h="11643" fill="none" extrusionOk="0">
                  <a:moveTo>
                    <a:pt x="3237" y="1"/>
                  </a:moveTo>
                  <a:lnTo>
                    <a:pt x="11676" y="3203"/>
                  </a:lnTo>
                  <a:lnTo>
                    <a:pt x="8440" y="11643"/>
                  </a:lnTo>
                  <a:lnTo>
                    <a:pt x="1" y="8407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 rot="363082">
              <a:off x="-56388" y="4232909"/>
              <a:ext cx="499541" cy="423260"/>
            </a:xfrm>
            <a:custGeom>
              <a:avLst/>
              <a:gdLst/>
              <a:ahLst/>
              <a:cxnLst/>
              <a:rect l="l" t="t" r="r" b="b"/>
              <a:pathLst>
                <a:path w="15946" h="13511" fill="none" extrusionOk="0">
                  <a:moveTo>
                    <a:pt x="3303" y="1"/>
                  </a:moveTo>
                  <a:lnTo>
                    <a:pt x="15945" y="4804"/>
                  </a:lnTo>
                  <a:moveTo>
                    <a:pt x="2769" y="1435"/>
                  </a:moveTo>
                  <a:lnTo>
                    <a:pt x="15378" y="6272"/>
                  </a:lnTo>
                  <a:moveTo>
                    <a:pt x="2202" y="2903"/>
                  </a:moveTo>
                  <a:lnTo>
                    <a:pt x="14845" y="7740"/>
                  </a:lnTo>
                  <a:moveTo>
                    <a:pt x="14277" y="9174"/>
                  </a:moveTo>
                  <a:lnTo>
                    <a:pt x="1635" y="4337"/>
                  </a:lnTo>
                  <a:moveTo>
                    <a:pt x="1101" y="5805"/>
                  </a:moveTo>
                  <a:lnTo>
                    <a:pt x="13710" y="10608"/>
                  </a:lnTo>
                  <a:moveTo>
                    <a:pt x="534" y="7239"/>
                  </a:moveTo>
                  <a:lnTo>
                    <a:pt x="13177" y="12076"/>
                  </a:lnTo>
                  <a:moveTo>
                    <a:pt x="1" y="8707"/>
                  </a:moveTo>
                  <a:lnTo>
                    <a:pt x="12643" y="1351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 rot="363082">
              <a:off x="940056" y="4735937"/>
              <a:ext cx="406531" cy="311454"/>
            </a:xfrm>
            <a:custGeom>
              <a:avLst/>
              <a:gdLst/>
              <a:ahLst/>
              <a:cxnLst/>
              <a:rect l="l" t="t" r="r" b="b"/>
              <a:pathLst>
                <a:path w="12977" h="9942" fill="none" extrusionOk="0">
                  <a:moveTo>
                    <a:pt x="12977" y="3903"/>
                  </a:moveTo>
                  <a:lnTo>
                    <a:pt x="2670" y="1"/>
                  </a:lnTo>
                  <a:moveTo>
                    <a:pt x="2002" y="1769"/>
                  </a:moveTo>
                  <a:lnTo>
                    <a:pt x="12276" y="5671"/>
                  </a:lnTo>
                  <a:moveTo>
                    <a:pt x="1335" y="3503"/>
                  </a:moveTo>
                  <a:lnTo>
                    <a:pt x="11609" y="7439"/>
                  </a:lnTo>
                  <a:moveTo>
                    <a:pt x="668" y="5271"/>
                  </a:moveTo>
                  <a:lnTo>
                    <a:pt x="10942" y="9174"/>
                  </a:lnTo>
                  <a:moveTo>
                    <a:pt x="7706" y="9941"/>
                  </a:moveTo>
                  <a:lnTo>
                    <a:pt x="1" y="7006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 rot="363082">
              <a:off x="407066" y="4979342"/>
              <a:ext cx="760778" cy="501609"/>
            </a:xfrm>
            <a:custGeom>
              <a:avLst/>
              <a:gdLst/>
              <a:ahLst/>
              <a:cxnLst/>
              <a:rect l="l" t="t" r="r" b="b"/>
              <a:pathLst>
                <a:path w="24285" h="16012" fill="none" extrusionOk="0">
                  <a:moveTo>
                    <a:pt x="24285" y="6772"/>
                  </a:moveTo>
                  <a:lnTo>
                    <a:pt x="6472" y="0"/>
                  </a:lnTo>
                  <a:moveTo>
                    <a:pt x="3136" y="1067"/>
                  </a:moveTo>
                  <a:lnTo>
                    <a:pt x="23517" y="8806"/>
                  </a:lnTo>
                  <a:moveTo>
                    <a:pt x="2336" y="3069"/>
                  </a:moveTo>
                  <a:lnTo>
                    <a:pt x="22717" y="10841"/>
                  </a:lnTo>
                  <a:moveTo>
                    <a:pt x="1568" y="5137"/>
                  </a:moveTo>
                  <a:lnTo>
                    <a:pt x="21950" y="12909"/>
                  </a:lnTo>
                  <a:moveTo>
                    <a:pt x="801" y="7172"/>
                  </a:moveTo>
                  <a:lnTo>
                    <a:pt x="21182" y="14944"/>
                  </a:lnTo>
                  <a:moveTo>
                    <a:pt x="1" y="9240"/>
                  </a:moveTo>
                  <a:lnTo>
                    <a:pt x="17847" y="1601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610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52"/>
          <p:cNvGrpSpPr/>
          <p:nvPr/>
        </p:nvGrpSpPr>
        <p:grpSpPr>
          <a:xfrm>
            <a:off x="868352" y="1806052"/>
            <a:ext cx="4237554" cy="2511888"/>
            <a:chOff x="807626" y="1311856"/>
            <a:chExt cx="7594182" cy="2511888"/>
          </a:xfrm>
        </p:grpSpPr>
        <p:sp>
          <p:nvSpPr>
            <p:cNvPr id="2169" name="Google Shape;2169;p52"/>
            <p:cNvSpPr/>
            <p:nvPr/>
          </p:nvSpPr>
          <p:spPr>
            <a:xfrm>
              <a:off x="944408" y="1388043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0" name="Google Shape;2170;p52"/>
            <p:cNvSpPr/>
            <p:nvPr/>
          </p:nvSpPr>
          <p:spPr>
            <a:xfrm>
              <a:off x="807626" y="1311856"/>
              <a:ext cx="7457400" cy="2435700"/>
            </a:xfrm>
            <a:prstGeom prst="roundRect">
              <a:avLst>
                <a:gd name="adj" fmla="val 11422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171" name="Google Shape;2171;p52"/>
          <p:cNvSpPr/>
          <p:nvPr/>
        </p:nvSpPr>
        <p:spPr>
          <a:xfrm>
            <a:off x="2463401" y="592445"/>
            <a:ext cx="1009800" cy="10098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72" name="Google Shape;2172;p52"/>
          <p:cNvSpPr txBox="1">
            <a:spLocks noGrp="1"/>
          </p:cNvSpPr>
          <p:nvPr>
            <p:ph type="title"/>
          </p:nvPr>
        </p:nvSpPr>
        <p:spPr>
          <a:xfrm>
            <a:off x="1405556" y="2430294"/>
            <a:ext cx="3165000" cy="12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STRUKTUR ORGANISASI</a:t>
            </a:r>
            <a:endParaRPr dirty="0"/>
          </a:p>
        </p:txBody>
      </p:sp>
      <p:sp>
        <p:nvSpPr>
          <p:cNvPr id="2173" name="Google Shape;2173;p5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175" name="Google Shape;2175;p52"/>
          <p:cNvGrpSpPr/>
          <p:nvPr/>
        </p:nvGrpSpPr>
        <p:grpSpPr>
          <a:xfrm rot="4282019">
            <a:off x="5937490" y="1609883"/>
            <a:ext cx="1827609" cy="1923725"/>
            <a:chOff x="1526600" y="450800"/>
            <a:chExt cx="4540675" cy="4779475"/>
          </a:xfrm>
        </p:grpSpPr>
        <p:sp>
          <p:nvSpPr>
            <p:cNvPr id="2176" name="Google Shape;2176;p52"/>
            <p:cNvSpPr/>
            <p:nvPr/>
          </p:nvSpPr>
          <p:spPr>
            <a:xfrm>
              <a:off x="1610100" y="473575"/>
              <a:ext cx="4457175" cy="4689450"/>
            </a:xfrm>
            <a:custGeom>
              <a:avLst/>
              <a:gdLst/>
              <a:ahLst/>
              <a:cxnLst/>
              <a:rect l="l" t="t" r="r" b="b"/>
              <a:pathLst>
                <a:path w="178287" h="187578" extrusionOk="0">
                  <a:moveTo>
                    <a:pt x="95602" y="1"/>
                  </a:moveTo>
                  <a:cubicBezTo>
                    <a:pt x="95141" y="1"/>
                    <a:pt x="94676" y="129"/>
                    <a:pt x="94258" y="394"/>
                  </a:cubicBezTo>
                  <a:lnTo>
                    <a:pt x="0" y="63859"/>
                  </a:lnTo>
                  <a:lnTo>
                    <a:pt x="79645" y="185257"/>
                  </a:lnTo>
                  <a:cubicBezTo>
                    <a:pt x="80631" y="186769"/>
                    <a:pt x="82280" y="187578"/>
                    <a:pt x="83965" y="187578"/>
                  </a:cubicBezTo>
                  <a:cubicBezTo>
                    <a:pt x="84955" y="187578"/>
                    <a:pt x="85959" y="187298"/>
                    <a:pt x="86847" y="186719"/>
                  </a:cubicBezTo>
                  <a:lnTo>
                    <a:pt x="176826" y="126176"/>
                  </a:lnTo>
                  <a:cubicBezTo>
                    <a:pt x="177974" y="125393"/>
                    <a:pt x="178287" y="123880"/>
                    <a:pt x="177504" y="122732"/>
                  </a:cubicBezTo>
                  <a:lnTo>
                    <a:pt x="97703" y="1125"/>
                  </a:lnTo>
                  <a:cubicBezTo>
                    <a:pt x="97205" y="394"/>
                    <a:pt x="96410" y="1"/>
                    <a:pt x="956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7" name="Google Shape;2177;p52"/>
            <p:cNvSpPr/>
            <p:nvPr/>
          </p:nvSpPr>
          <p:spPr>
            <a:xfrm>
              <a:off x="1616625" y="450800"/>
              <a:ext cx="4391950" cy="4645025"/>
            </a:xfrm>
            <a:custGeom>
              <a:avLst/>
              <a:gdLst/>
              <a:ahLst/>
              <a:cxnLst/>
              <a:rect l="l" t="t" r="r" b="b"/>
              <a:pathLst>
                <a:path w="175678" h="185801" extrusionOk="0">
                  <a:moveTo>
                    <a:pt x="93162" y="0"/>
                  </a:moveTo>
                  <a:lnTo>
                    <a:pt x="0" y="61587"/>
                  </a:lnTo>
                  <a:lnTo>
                    <a:pt x="80323" y="184028"/>
                  </a:lnTo>
                  <a:cubicBezTo>
                    <a:pt x="81085" y="185187"/>
                    <a:pt x="82329" y="185800"/>
                    <a:pt x="83604" y="185800"/>
                  </a:cubicBezTo>
                  <a:cubicBezTo>
                    <a:pt x="84339" y="185800"/>
                    <a:pt x="85083" y="185597"/>
                    <a:pt x="85751" y="185177"/>
                  </a:cubicBezTo>
                  <a:lnTo>
                    <a:pt x="175677" y="125782"/>
                  </a:lnTo>
                  <a:lnTo>
                    <a:pt x="931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8" name="Google Shape;2178;p52"/>
            <p:cNvSpPr/>
            <p:nvPr/>
          </p:nvSpPr>
          <p:spPr>
            <a:xfrm>
              <a:off x="3931325" y="462525"/>
              <a:ext cx="2064200" cy="3145900"/>
            </a:xfrm>
            <a:custGeom>
              <a:avLst/>
              <a:gdLst/>
              <a:ahLst/>
              <a:cxnLst/>
              <a:rect l="l" t="t" r="r" b="b"/>
              <a:pathLst>
                <a:path w="82568" h="125836" fill="none" extrusionOk="0">
                  <a:moveTo>
                    <a:pt x="0" y="1"/>
                  </a:moveTo>
                  <a:lnTo>
                    <a:pt x="82567" y="125835"/>
                  </a:lnTo>
                </a:path>
              </a:pathLst>
            </a:custGeom>
            <a:noFill/>
            <a:ln w="117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79" name="Google Shape;2179;p52"/>
            <p:cNvSpPr/>
            <p:nvPr/>
          </p:nvSpPr>
          <p:spPr>
            <a:xfrm>
              <a:off x="3898700" y="482100"/>
              <a:ext cx="2065500" cy="3145900"/>
            </a:xfrm>
            <a:custGeom>
              <a:avLst/>
              <a:gdLst/>
              <a:ahLst/>
              <a:cxnLst/>
              <a:rect l="l" t="t" r="r" b="b"/>
              <a:pathLst>
                <a:path w="82620" h="125836" fill="none" extrusionOk="0">
                  <a:moveTo>
                    <a:pt x="1" y="1"/>
                  </a:moveTo>
                  <a:lnTo>
                    <a:pt x="82620" y="125835"/>
                  </a:lnTo>
                </a:path>
              </a:pathLst>
            </a:custGeom>
            <a:noFill/>
            <a:ln w="11750" cap="flat" cmpd="sng">
              <a:solidFill>
                <a:schemeClr val="dk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0" name="Google Shape;2180;p52"/>
            <p:cNvSpPr/>
            <p:nvPr/>
          </p:nvSpPr>
          <p:spPr>
            <a:xfrm>
              <a:off x="3742125" y="4138150"/>
              <a:ext cx="842925" cy="1092125"/>
            </a:xfrm>
            <a:custGeom>
              <a:avLst/>
              <a:gdLst/>
              <a:ahLst/>
              <a:cxnLst/>
              <a:rect l="l" t="t" r="r" b="b"/>
              <a:pathLst>
                <a:path w="33717" h="43685" extrusionOk="0">
                  <a:moveTo>
                    <a:pt x="9604" y="0"/>
                  </a:moveTo>
                  <a:lnTo>
                    <a:pt x="1" y="6159"/>
                  </a:lnTo>
                  <a:lnTo>
                    <a:pt x="24113" y="43685"/>
                  </a:lnTo>
                  <a:lnTo>
                    <a:pt x="25679" y="35595"/>
                  </a:lnTo>
                  <a:lnTo>
                    <a:pt x="33716" y="37526"/>
                  </a:lnTo>
                  <a:lnTo>
                    <a:pt x="9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1" name="Google Shape;2181;p52"/>
            <p:cNvSpPr/>
            <p:nvPr/>
          </p:nvSpPr>
          <p:spPr>
            <a:xfrm>
              <a:off x="1526600" y="464775"/>
              <a:ext cx="4343675" cy="4627200"/>
            </a:xfrm>
            <a:custGeom>
              <a:avLst/>
              <a:gdLst/>
              <a:ahLst/>
              <a:cxnLst/>
              <a:rect l="l" t="t" r="r" b="b"/>
              <a:pathLst>
                <a:path w="173747" h="185088" extrusionOk="0">
                  <a:moveTo>
                    <a:pt x="91115" y="1"/>
                  </a:moveTo>
                  <a:cubicBezTo>
                    <a:pt x="90634" y="1"/>
                    <a:pt x="90147" y="140"/>
                    <a:pt x="89718" y="433"/>
                  </a:cubicBezTo>
                  <a:lnTo>
                    <a:pt x="0" y="59357"/>
                  </a:lnTo>
                  <a:lnTo>
                    <a:pt x="82515" y="185087"/>
                  </a:lnTo>
                  <a:lnTo>
                    <a:pt x="172285" y="126163"/>
                  </a:lnTo>
                  <a:cubicBezTo>
                    <a:pt x="173433" y="125380"/>
                    <a:pt x="173746" y="123866"/>
                    <a:pt x="172963" y="122718"/>
                  </a:cubicBezTo>
                  <a:lnTo>
                    <a:pt x="93162" y="1111"/>
                  </a:lnTo>
                  <a:cubicBezTo>
                    <a:pt x="92705" y="392"/>
                    <a:pt x="91920" y="1"/>
                    <a:pt x="911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2" name="Google Shape;2182;p52"/>
            <p:cNvSpPr/>
            <p:nvPr/>
          </p:nvSpPr>
          <p:spPr>
            <a:xfrm>
              <a:off x="1636200" y="1843000"/>
              <a:ext cx="2130750" cy="3199400"/>
            </a:xfrm>
            <a:custGeom>
              <a:avLst/>
              <a:gdLst/>
              <a:ahLst/>
              <a:cxnLst/>
              <a:rect l="l" t="t" r="r" b="b"/>
              <a:pathLst>
                <a:path w="85230" h="127976" extrusionOk="0">
                  <a:moveTo>
                    <a:pt x="2506" y="1"/>
                  </a:moveTo>
                  <a:lnTo>
                    <a:pt x="0" y="1619"/>
                  </a:lnTo>
                  <a:lnTo>
                    <a:pt x="82724" y="127975"/>
                  </a:lnTo>
                  <a:lnTo>
                    <a:pt x="85229" y="126357"/>
                  </a:lnTo>
                  <a:lnTo>
                    <a:pt x="25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83" name="Google Shape;2183;p52"/>
            <p:cNvSpPr/>
            <p:nvPr/>
          </p:nvSpPr>
          <p:spPr>
            <a:xfrm>
              <a:off x="2647400" y="1567700"/>
              <a:ext cx="2116400" cy="2399550"/>
            </a:xfrm>
            <a:custGeom>
              <a:avLst/>
              <a:gdLst/>
              <a:ahLst/>
              <a:cxnLst/>
              <a:rect l="l" t="t" r="r" b="b"/>
              <a:pathLst>
                <a:path w="84656" h="95982" fill="none" extrusionOk="0">
                  <a:moveTo>
                    <a:pt x="82777" y="71347"/>
                  </a:moveTo>
                  <a:cubicBezTo>
                    <a:pt x="82777" y="69937"/>
                    <a:pt x="83507" y="68633"/>
                    <a:pt x="84656" y="67850"/>
                  </a:cubicBezTo>
                  <a:lnTo>
                    <a:pt x="40919" y="1201"/>
                  </a:lnTo>
                  <a:cubicBezTo>
                    <a:pt x="38988" y="2453"/>
                    <a:pt x="36431" y="1932"/>
                    <a:pt x="35178" y="0"/>
                  </a:cubicBezTo>
                  <a:lnTo>
                    <a:pt x="1149" y="22286"/>
                  </a:lnTo>
                  <a:cubicBezTo>
                    <a:pt x="2454" y="24217"/>
                    <a:pt x="1932" y="26827"/>
                    <a:pt x="1" y="28080"/>
                  </a:cubicBezTo>
                  <a:lnTo>
                    <a:pt x="43737" y="94729"/>
                  </a:lnTo>
                  <a:cubicBezTo>
                    <a:pt x="45668" y="93476"/>
                    <a:pt x="48226" y="94050"/>
                    <a:pt x="49478" y="95981"/>
                  </a:cubicBezTo>
                  <a:lnTo>
                    <a:pt x="83455" y="73643"/>
                  </a:lnTo>
                  <a:cubicBezTo>
                    <a:pt x="82985" y="72965"/>
                    <a:pt x="82777" y="72182"/>
                    <a:pt x="82777" y="71347"/>
                  </a:cubicBezTo>
                  <a:close/>
                </a:path>
              </a:pathLst>
            </a:custGeom>
            <a:solidFill>
              <a:schemeClr val="lt1"/>
            </a:solidFill>
            <a:ln w="14350" cap="flat" cmpd="sng">
              <a:solidFill>
                <a:schemeClr val="lt1"/>
              </a:solidFill>
              <a:prstDash val="solid"/>
              <a:miter lim="521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593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" y="263093"/>
            <a:ext cx="4206423" cy="3540236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633" y="2068433"/>
            <a:ext cx="4491698" cy="3006478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>
            <a:off x="4445415" y="924674"/>
            <a:ext cx="2449535" cy="103074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4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1093</Words>
  <Application>Microsoft Office PowerPoint</Application>
  <PresentationFormat>On-screen Show (16:9)</PresentationFormat>
  <Paragraphs>108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Cambria</vt:lpstr>
      <vt:lpstr>Calibri Light</vt:lpstr>
      <vt:lpstr>Arial</vt:lpstr>
      <vt:lpstr>Times New Roman</vt:lpstr>
      <vt:lpstr>Josefin Sans</vt:lpstr>
      <vt:lpstr>Calibri</vt:lpstr>
      <vt:lpstr>Amasis MT Pro Black</vt:lpstr>
      <vt:lpstr>Office Theme</vt:lpstr>
      <vt:lpstr>PENDAMPINGAN PENYUSUNAN ANGGARAN DENGAN MENGGUNAKAN SISTEM PERENCANAAN KEUANGAN ELEKTRONIK BERBASIS KINERJA  (SI-CANTIK)  UNIVERSITAS WAHID HASYIM</vt:lpstr>
      <vt:lpstr>LATAR BELAKANG</vt:lpstr>
      <vt:lpstr> TUJUAN</vt:lpstr>
      <vt:lpstr>PROFIL PERUSAHAAN UNIVERSITAS WAHID HASYIM</vt:lpstr>
      <vt:lpstr>VISI MISI</vt:lpstr>
      <vt:lpstr>VISI</vt:lpstr>
      <vt:lpstr>MISI</vt:lpstr>
      <vt:lpstr>STRUKTUR ORGANISASI</vt:lpstr>
      <vt:lpstr>PowerPoint Presentation</vt:lpstr>
      <vt:lpstr>PELAKSANAAN PROJECT </vt:lpstr>
      <vt:lpstr>PowerPoint Presentation</vt:lpstr>
      <vt:lpstr>Schedule pelaksanaan Project Bagian Perencanaan di Universitas Wahid Hasyim</vt:lpstr>
      <vt:lpstr>Schedule pelaksanaan Project Bagian Perencanaan di Universitas Wahid Hasyim</vt:lpstr>
      <vt:lpstr>PELAKSANAAN PROJECT PROFESI</vt:lpstr>
      <vt:lpstr>Pendampingan sistem SI- CAKEP</vt:lpstr>
      <vt:lpstr>PELAKSANAAN PROJECT PROFESI</vt:lpstr>
      <vt:lpstr>Pendampingan sistem SI- CANTIK</vt:lpstr>
      <vt:lpstr>PowerPoint Presentation</vt:lpstr>
      <vt:lpstr>Rapat Kerja dan Perjanjian Kinerja</vt:lpstr>
      <vt:lpstr>KESIMPULAN</vt:lpstr>
      <vt:lpstr>SARAN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PENDAMPINGAN PENYUSUNAN ANGGARAN DENGAN MENGGUNAKAN SISTEM PERENCANAAN KEUANGAN ELEKTRONIK BERBASIS KINERJA  (SI-CANTIK)  UNIVERSITAS WAHID HASYIM</dc:title>
  <dc:creator>VIVI YUNITA SARI</dc:creator>
  <cp:lastModifiedBy>Agus Triyani</cp:lastModifiedBy>
  <cp:revision>26</cp:revision>
  <dcterms:modified xsi:type="dcterms:W3CDTF">2025-06-07T11:22:36Z</dcterms:modified>
</cp:coreProperties>
</file>