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301" r:id="rId4"/>
    <p:sldId id="316" r:id="rId5"/>
    <p:sldId id="317" r:id="rId6"/>
    <p:sldId id="318" r:id="rId7"/>
    <p:sldId id="31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63" d="100"/>
          <a:sy n="63" d="100"/>
        </p:scale>
        <p:origin x="77" y="9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08B9E-A3C0-4437-9F80-3FC0AEAFD4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3DEA-7298-4BB2-BB06-ED5D26B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93060" y="2355726"/>
            <a:ext cx="3888432" cy="1152129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SIMAK UNUD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Agus</a:t>
            </a:r>
            <a:r>
              <a:rPr lang="en-US" altLang="ko-KR" b="1" dirty="0"/>
              <a:t> </a:t>
            </a:r>
            <a:r>
              <a:rPr lang="en-US" altLang="ko-KR" b="1" dirty="0" err="1"/>
              <a:t>Wisnawa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1708561063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836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FD7ABF-70A7-45D8-97B6-96957387C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6AAA3-E3E0-4762-8499-DA36AD09B57F}"/>
              </a:ext>
            </a:extLst>
          </p:cNvPr>
          <p:cNvSpPr txBox="1"/>
          <p:nvPr/>
        </p:nvSpPr>
        <p:spPr>
          <a:xfrm>
            <a:off x="323528" y="98757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Registrasi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Profil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Mahasiswa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Dosen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Mahasiswa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Disuatu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Profil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Mendaftar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Kelas</a:t>
            </a:r>
          </a:p>
        </p:txBody>
      </p:sp>
    </p:spTree>
    <p:extLst>
      <p:ext uri="{BB962C8B-B14F-4D97-AF65-F5344CB8AC3E}">
        <p14:creationId xmlns:p14="http://schemas.microsoft.com/office/powerpoint/2010/main" val="139036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FD7ABF-70A7-45D8-97B6-96957387C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6AAA3-E3E0-4762-8499-DA36AD09B57F}"/>
              </a:ext>
            </a:extLst>
          </p:cNvPr>
          <p:cNvSpPr txBox="1"/>
          <p:nvPr/>
        </p:nvSpPr>
        <p:spPr>
          <a:xfrm>
            <a:off x="323528" y="987574"/>
            <a:ext cx="6768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Profil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Mahasiswa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Dosen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Mahasiswa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Disuatu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Profil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Membuat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Menghapus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Kelas</a:t>
            </a:r>
          </a:p>
        </p:txBody>
      </p:sp>
    </p:spTree>
    <p:extLst>
      <p:ext uri="{BB962C8B-B14F-4D97-AF65-F5344CB8AC3E}">
        <p14:creationId xmlns:p14="http://schemas.microsoft.com/office/powerpoint/2010/main" val="16720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FD7ABF-70A7-45D8-97B6-96957387C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Administrator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6AAA3-E3E0-4762-8499-DA36AD09B57F}"/>
              </a:ext>
            </a:extLst>
          </p:cNvPr>
          <p:cNvSpPr txBox="1"/>
          <p:nvPr/>
        </p:nvSpPr>
        <p:spPr>
          <a:xfrm>
            <a:off x="323528" y="987574"/>
            <a:ext cx="6768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Registrasi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Dosen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dan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Profil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Mahasiswa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Dosen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Profil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Mengupdate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Status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Dosen</a:t>
            </a:r>
            <a:r>
              <a:rPr lang="en-ID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Mahasiswa</a:t>
            </a:r>
            <a:endParaRPr lang="en-ID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799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88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 ROG</cp:lastModifiedBy>
  <cp:revision>95</cp:revision>
  <dcterms:created xsi:type="dcterms:W3CDTF">2016-12-05T23:26:54Z</dcterms:created>
  <dcterms:modified xsi:type="dcterms:W3CDTF">2020-05-29T12:09:49Z</dcterms:modified>
</cp:coreProperties>
</file>