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FF91-845A-4E95-B105-F3A8DB3C2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57FBE-6A0F-4822-BE12-6EA8F7444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CBC0-55E5-4E50-A20F-A43BF9F6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1735-258F-449E-945D-392D43DBF480}" type="datetimeFigureOut">
              <a:rPr lang="en-ID" smtClean="0"/>
              <a:t>28/05/2020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2BBF3-0626-44CB-97EC-36A3A779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3910A-AD2B-4846-8CCE-E85467E8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1F48-7749-487A-B6E6-4D9852A1B9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966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493A-E176-4A47-9F2F-F73D30C4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BD136-0349-4763-ABCC-A2C6192F4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FA1E-872D-4D90-8D4F-B1C216E9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1735-258F-449E-945D-392D43DBF480}" type="datetimeFigureOut">
              <a:rPr lang="en-ID" smtClean="0"/>
              <a:t>28/05/2020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C421C-8355-4F7D-998E-2EF204B6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4D51A-C6AB-4500-8582-47A2FDF5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1F48-7749-487A-B6E6-4D9852A1B9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84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EE7AA-7846-4633-97AE-409968559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C2BDB-DCE6-4122-926D-026015CD6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3DB2A-E696-4D63-8DB5-2D739A37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1735-258F-449E-945D-392D43DBF480}" type="datetimeFigureOut">
              <a:rPr lang="en-ID" smtClean="0"/>
              <a:t>28/05/2020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2D1C4-6B4C-44E3-9953-82A199CC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AF6EF-281F-4CA3-A8FC-CD871BF6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1F48-7749-487A-B6E6-4D9852A1B9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179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6C9E-D6AF-4147-974D-B8331A26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AB1EC-425B-42FE-B1E6-1EBF5DDF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0E7F-A5A3-430F-8FE2-110C6B94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1735-258F-449E-945D-392D43DBF480}" type="datetimeFigureOut">
              <a:rPr lang="en-ID" smtClean="0"/>
              <a:t>28/05/2020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3ED9C-12DF-49A1-989D-92BC36BE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6DFA-8E7E-46A9-A53C-42D41BD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1F48-7749-487A-B6E6-4D9852A1B9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31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ABAB-8B88-4755-997C-0669DCF2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493B5-E479-4354-A636-25EA6DEBF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E469B-5EB2-4873-921C-DA131552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1735-258F-449E-945D-392D43DBF480}" type="datetimeFigureOut">
              <a:rPr lang="en-ID" smtClean="0"/>
              <a:t>28/05/2020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F60B-88F5-4812-9D8A-E28C46C5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1D23-AC0F-4F34-86D3-0A5B22A4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1F48-7749-487A-B6E6-4D9852A1B9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305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526B-917E-4051-B815-3D097642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165D-986E-4935-863E-27A4DA490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D8A25-9560-4891-9BA6-C6AFFA798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A55DC-62FA-45B2-9F5B-10BCC806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1735-258F-449E-945D-392D43DBF480}" type="datetimeFigureOut">
              <a:rPr lang="en-ID" smtClean="0"/>
              <a:t>28/05/2020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890F5-0E35-4C40-A068-B1F06BFB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85983-2271-40E9-9003-E4D45FB9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1F48-7749-487A-B6E6-4D9852A1B9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725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BEF5-785E-41DF-B589-7FC8A0A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2F9F0-9AB4-4AC3-ABFA-EB5EB77E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EA691-AAC5-420F-8A02-C2F9A0623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C870D-0C0A-4D6B-9ABB-74ED7F709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1753C-C41A-443E-8F37-CCE2A3E4B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989F6-3DE7-455A-B8E4-E776B769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1735-258F-449E-945D-392D43DBF480}" type="datetimeFigureOut">
              <a:rPr lang="en-ID" smtClean="0"/>
              <a:t>28/05/2020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DA3B2-C270-488A-A8D9-430FEF2D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0DA1C-0C44-4656-A339-3A212FB6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1F48-7749-487A-B6E6-4D9852A1B9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621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D6F0-D6B7-4A14-A159-DCB5AC6B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D6853-CCCE-4CCE-A522-545F2770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1735-258F-449E-945D-392D43DBF480}" type="datetimeFigureOut">
              <a:rPr lang="en-ID" smtClean="0"/>
              <a:t>28/05/2020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CC2E4-366E-462D-A2CF-F6F2A21B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08D6B-D422-42F5-940D-43713863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1F48-7749-487A-B6E6-4D9852A1B9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6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AE9F5-3427-4A3F-902B-6EBD626B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1735-258F-449E-945D-392D43DBF480}" type="datetimeFigureOut">
              <a:rPr lang="en-ID" smtClean="0"/>
              <a:t>28/05/2020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E815B-9B41-4145-BB60-0AF5F282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D2751-2F72-481C-A7E8-2761DFBA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1F48-7749-487A-B6E6-4D9852A1B9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394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9DE4-1706-4D72-9250-FBE4F3C0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6736-E112-45EF-89DE-7D17055DB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0525E-B1BC-422C-ABD5-5125504A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E39E4-AB22-4B73-9FB8-5108FD5E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1735-258F-449E-945D-392D43DBF480}" type="datetimeFigureOut">
              <a:rPr lang="en-ID" smtClean="0"/>
              <a:t>28/05/2020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646ED-8627-4278-BB65-C7A935AD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5F500-E879-4699-8C2A-92EAD64B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1F48-7749-487A-B6E6-4D9852A1B9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258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1922-0D34-47AA-9214-0D5CD2EB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50522-2810-422E-8252-6FB80F9CF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D4B0E-93DE-47A1-BA98-086BC38B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EA527-4A04-4E33-BFEA-F9AB4BA9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1735-258F-449E-945D-392D43DBF480}" type="datetimeFigureOut">
              <a:rPr lang="en-ID" smtClean="0"/>
              <a:t>28/05/2020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09585-814C-42B3-85DC-0FDD535B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79CD8-B44C-497B-8756-F3535626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1F48-7749-487A-B6E6-4D9852A1B9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207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469C6-717C-45E5-936D-240CA9A9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1248B-C716-4415-AFDB-C59D357DC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8C96-BA27-4666-A6BF-92E1AB9D7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F1735-258F-449E-945D-392D43DBF480}" type="datetimeFigureOut">
              <a:rPr lang="en-ID" smtClean="0"/>
              <a:t>28/05/2020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97CBD-2EB7-463B-BFAC-7E09645C9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AA0D-8E90-4E49-86F6-BD971A723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1F48-7749-487A-B6E6-4D9852A1B9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19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EDDE-70E1-4083-B483-8593E74F2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7AA41-F108-4730-A10D-25E183D36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762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 ROG</dc:creator>
  <cp:lastModifiedBy>ASUS ROG</cp:lastModifiedBy>
  <cp:revision>1</cp:revision>
  <dcterms:created xsi:type="dcterms:W3CDTF">2020-05-28T10:56:24Z</dcterms:created>
  <dcterms:modified xsi:type="dcterms:W3CDTF">2020-05-28T10:56:48Z</dcterms:modified>
</cp:coreProperties>
</file>