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379f5f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379f5f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hOLA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wadadwadw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adios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AAAAAAA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