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8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ype="http://schemas.openxmlformats.org/officeDocument/2006/relationships/presProps" Target="presProps.xml"/>  <Relationship Id="rId35" Type="http://schemas.openxmlformats.org/officeDocument/2006/relationships/viewProps" Target="viewProps.xml"/>  <Relationship Id="rId36" Type="http://schemas.openxmlformats.org/officeDocument/2006/relationships/theme" Target="theme/theme1.xml"/>  <Relationship Id="rId37" Type="http://schemas.openxmlformats.org/officeDocument/2006/relationships/tableStyles" Target="tableStyles.xml"/>  <Relationship Id="rId3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<Relationship Id="rId1" Target="../media/image2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6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7.xml.rels><?xml version="1.0" encoding="UTF-8" standalone="yes"?>
<Relationships xmlns="http://schemas.openxmlformats.org/package/2006/relationships"><Relationship Id="rId1" Target="../media/image2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8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9.xml.rels><?xml version="1.0" encoding="UTF-8" standalone="yes"?>
<Relationships xmlns="http://schemas.openxmlformats.org/package/2006/relationships"><Relationship Id="rId1" Target="../media/image2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0.xml.rels><?xml version="1.0" encoding="UTF-8" standalone="yes"?>
<Relationships xmlns="http://schemas.openxmlformats.org/package/2006/relationships"><Relationship Id="rId1" Target="../media/image2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1.xml.rels><?xml version="1.0" encoding="UTF-8" standalone="yes"?>
<Relationships xmlns="http://schemas.openxmlformats.org/package/2006/relationships"><Relationship Id="rId1" Target="../media/image3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2.xml.rels><?xml version="1.0" encoding="UTF-8" standalone="yes"?>
<Relationships xmlns="http://schemas.openxmlformats.org/package/2006/relationships"><Relationship Id="rId1" Target="../media/image3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3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slideLayouts/slideLayout29.xml" Type="http://schemas.openxmlformats.org/officeDocument/2006/relationships/slideLayout"/><Relationship Id="rId30" Target="../slideLayouts/slideLayout30.xml" Type="http://schemas.openxmlformats.org/officeDocument/2006/relationships/slideLayout"/><Relationship Id="rId31" Target="../slideLayouts/slideLayout31.xml" Type="http://schemas.openxmlformats.org/officeDocument/2006/relationships/slideLayout"/><Relationship Id="rId32" Target="../slideLayouts/slideLayout32.xml" Type="http://schemas.openxmlformats.org/officeDocument/2006/relationships/slideLayout"/><Relationship Id="rId33" Target="../slideLayouts/slideLayout33.xml" Type="http://schemas.openxmlformats.org/officeDocument/2006/relationships/slideLayout"/><Relationship Id="rId34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26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28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29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30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3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32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33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2019-11-02T17:26:19.629Z</dcterms:created>
  <dcterms:modified xsi:type="dcterms:W3CDTF">2019-11-02T17:26:19.629Z</dcterms:modified>
</cp:coreProperties>
</file>