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36" y="-78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6" y="2130431"/>
            <a:ext cx="12241529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5" y="274644"/>
            <a:ext cx="3240405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0" y="274644"/>
            <a:ext cx="948118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4" y="4406906"/>
            <a:ext cx="1224152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2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1" y="1600206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7" y="1600206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2" y="1535113"/>
            <a:ext cx="63632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2" y="2174875"/>
            <a:ext cx="63632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3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4" y="273056"/>
            <a:ext cx="805100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3" y="1435103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274638"/>
            <a:ext cx="129616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00206"/>
            <a:ext cx="1296161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0" y="6356356"/>
            <a:ext cx="3360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FB4D-21D1-41D3-93E9-5F31B421589F}" type="datetimeFigureOut">
              <a:rPr lang="es-ES" smtClean="0"/>
              <a:pPr/>
              <a:t>14/03/2014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6356356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0" y="6356356"/>
            <a:ext cx="3360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E158-4C22-4D1B-9238-8937202C53E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109 Rectángulo"/>
          <p:cNvSpPr/>
          <p:nvPr/>
        </p:nvSpPr>
        <p:spPr>
          <a:xfrm>
            <a:off x="2809256" y="2348880"/>
            <a:ext cx="1728192" cy="17281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CPU</a:t>
            </a:r>
            <a:endParaRPr lang="en-US" sz="2400" b="1"/>
          </a:p>
        </p:txBody>
      </p:sp>
      <p:sp>
        <p:nvSpPr>
          <p:cNvPr id="111" name="110 Rectángulo"/>
          <p:cNvSpPr/>
          <p:nvPr/>
        </p:nvSpPr>
        <p:spPr>
          <a:xfrm>
            <a:off x="5761584" y="2348880"/>
            <a:ext cx="1728192" cy="17281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GPU</a:t>
            </a:r>
            <a:endParaRPr lang="en-US" sz="2400" b="1"/>
          </a:p>
        </p:txBody>
      </p:sp>
      <p:sp>
        <p:nvSpPr>
          <p:cNvPr id="112" name="111 Pentágono"/>
          <p:cNvSpPr/>
          <p:nvPr/>
        </p:nvSpPr>
        <p:spPr>
          <a:xfrm>
            <a:off x="288132" y="1124744"/>
            <a:ext cx="13682364" cy="28803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Run-times on CPU</a:t>
            </a:r>
            <a:endParaRPr lang="en-US" dirty="0"/>
          </a:p>
        </p:txBody>
      </p:sp>
      <p:sp>
        <p:nvSpPr>
          <p:cNvPr id="113" name="112 Rectángulo"/>
          <p:cNvSpPr/>
          <p:nvPr/>
        </p:nvSpPr>
        <p:spPr>
          <a:xfrm>
            <a:off x="288132" y="76470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 data</a:t>
            </a:r>
            <a:endParaRPr lang="en-US"/>
          </a:p>
        </p:txBody>
      </p:sp>
      <p:sp>
        <p:nvSpPr>
          <p:cNvPr id="114" name="113 Rectángulo"/>
          <p:cNvSpPr/>
          <p:nvPr/>
        </p:nvSpPr>
        <p:spPr>
          <a:xfrm>
            <a:off x="1944316" y="76470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1</a:t>
            </a:r>
            <a:endParaRPr lang="en-US"/>
          </a:p>
        </p:txBody>
      </p:sp>
      <p:sp>
        <p:nvSpPr>
          <p:cNvPr id="115" name="114 Rectángulo"/>
          <p:cNvSpPr/>
          <p:nvPr/>
        </p:nvSpPr>
        <p:spPr>
          <a:xfrm>
            <a:off x="3600500" y="764704"/>
            <a:ext cx="2088232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2</a:t>
            </a:r>
            <a:endParaRPr lang="en-US"/>
          </a:p>
        </p:txBody>
      </p:sp>
      <p:sp>
        <p:nvSpPr>
          <p:cNvPr id="116" name="115 Rectángulo"/>
          <p:cNvSpPr/>
          <p:nvPr/>
        </p:nvSpPr>
        <p:spPr>
          <a:xfrm>
            <a:off x="5688732" y="76470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3</a:t>
            </a:r>
            <a:endParaRPr lang="en-US"/>
          </a:p>
        </p:txBody>
      </p:sp>
      <p:sp>
        <p:nvSpPr>
          <p:cNvPr id="117" name="116 Rectángulo"/>
          <p:cNvSpPr/>
          <p:nvPr/>
        </p:nvSpPr>
        <p:spPr>
          <a:xfrm>
            <a:off x="6768852" y="764704"/>
            <a:ext cx="432132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4</a:t>
            </a:r>
            <a:endParaRPr lang="en-US"/>
          </a:p>
        </p:txBody>
      </p:sp>
      <p:sp>
        <p:nvSpPr>
          <p:cNvPr id="118" name="117 Rectángulo"/>
          <p:cNvSpPr/>
          <p:nvPr/>
        </p:nvSpPr>
        <p:spPr>
          <a:xfrm>
            <a:off x="12170296" y="76470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Output data</a:t>
            </a:r>
            <a:endParaRPr lang="en-US"/>
          </a:p>
        </p:txBody>
      </p:sp>
      <p:sp>
        <p:nvSpPr>
          <p:cNvPr id="119" name="118 Rectángulo"/>
          <p:cNvSpPr/>
          <p:nvPr/>
        </p:nvSpPr>
        <p:spPr>
          <a:xfrm>
            <a:off x="11090176" y="76470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5</a:t>
            </a:r>
            <a:endParaRPr lang="en-US"/>
          </a:p>
        </p:txBody>
      </p:sp>
      <p:sp>
        <p:nvSpPr>
          <p:cNvPr id="120" name="119 Pentágono"/>
          <p:cNvSpPr/>
          <p:nvPr/>
        </p:nvSpPr>
        <p:spPr>
          <a:xfrm>
            <a:off x="288976" y="4725144"/>
            <a:ext cx="8280920" cy="28803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Run-times using GPU as accelerator</a:t>
            </a:r>
            <a:endParaRPr lang="en-US" dirty="0"/>
          </a:p>
        </p:txBody>
      </p:sp>
      <p:sp>
        <p:nvSpPr>
          <p:cNvPr id="121" name="120 Rectángulo"/>
          <p:cNvSpPr/>
          <p:nvPr/>
        </p:nvSpPr>
        <p:spPr>
          <a:xfrm>
            <a:off x="288976" y="508518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 data</a:t>
            </a:r>
            <a:endParaRPr lang="en-US"/>
          </a:p>
        </p:txBody>
      </p:sp>
      <p:sp>
        <p:nvSpPr>
          <p:cNvPr id="122" name="121 Rectángulo"/>
          <p:cNvSpPr/>
          <p:nvPr/>
        </p:nvSpPr>
        <p:spPr>
          <a:xfrm>
            <a:off x="1945160" y="508518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1</a:t>
            </a:r>
            <a:endParaRPr lang="en-US"/>
          </a:p>
        </p:txBody>
      </p:sp>
      <p:sp>
        <p:nvSpPr>
          <p:cNvPr id="123" name="122 Rectángulo"/>
          <p:cNvSpPr/>
          <p:nvPr/>
        </p:nvSpPr>
        <p:spPr>
          <a:xfrm>
            <a:off x="3673352" y="5085184"/>
            <a:ext cx="36004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4" name="123 Rectángulo"/>
          <p:cNvSpPr/>
          <p:nvPr/>
        </p:nvSpPr>
        <p:spPr>
          <a:xfrm>
            <a:off x="4105400" y="508518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3</a:t>
            </a:r>
            <a:endParaRPr lang="en-US"/>
          </a:p>
        </p:txBody>
      </p:sp>
      <p:sp>
        <p:nvSpPr>
          <p:cNvPr id="125" name="124 Rectángulo"/>
          <p:cNvSpPr/>
          <p:nvPr/>
        </p:nvSpPr>
        <p:spPr>
          <a:xfrm>
            <a:off x="6769696" y="508518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Output data</a:t>
            </a:r>
            <a:endParaRPr lang="en-US"/>
          </a:p>
        </p:txBody>
      </p:sp>
      <p:sp>
        <p:nvSpPr>
          <p:cNvPr id="126" name="125 Rectángulo"/>
          <p:cNvSpPr/>
          <p:nvPr/>
        </p:nvSpPr>
        <p:spPr>
          <a:xfrm>
            <a:off x="5689576" y="508518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5</a:t>
            </a:r>
            <a:endParaRPr lang="en-US"/>
          </a:p>
        </p:txBody>
      </p:sp>
      <p:sp>
        <p:nvSpPr>
          <p:cNvPr id="127" name="126 Rectángulo"/>
          <p:cNvSpPr/>
          <p:nvPr/>
        </p:nvSpPr>
        <p:spPr>
          <a:xfrm>
            <a:off x="3601344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127 Rectángulo"/>
          <p:cNvSpPr/>
          <p:nvPr/>
        </p:nvSpPr>
        <p:spPr>
          <a:xfrm>
            <a:off x="4033392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128 Rectángulo"/>
          <p:cNvSpPr/>
          <p:nvPr/>
        </p:nvSpPr>
        <p:spPr>
          <a:xfrm>
            <a:off x="5257528" y="5085184"/>
            <a:ext cx="36004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30" name="129 Rectángulo"/>
          <p:cNvSpPr/>
          <p:nvPr/>
        </p:nvSpPr>
        <p:spPr>
          <a:xfrm>
            <a:off x="5185520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130 Rectángulo"/>
          <p:cNvSpPr/>
          <p:nvPr/>
        </p:nvSpPr>
        <p:spPr>
          <a:xfrm>
            <a:off x="5617568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131 Flecha izquierda y derecha"/>
          <p:cNvSpPr/>
          <p:nvPr/>
        </p:nvSpPr>
        <p:spPr>
          <a:xfrm>
            <a:off x="4609456" y="2636912"/>
            <a:ext cx="1080120" cy="36004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132 Conector recto de flecha"/>
          <p:cNvCxnSpPr/>
          <p:nvPr/>
        </p:nvCxnSpPr>
        <p:spPr>
          <a:xfrm rot="5400000" flipH="1" flipV="1">
            <a:off x="3457328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/>
          <p:nvPr/>
        </p:nvCxnSpPr>
        <p:spPr>
          <a:xfrm rot="5400000" flipH="1" flipV="1">
            <a:off x="3890170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 de flecha"/>
          <p:cNvCxnSpPr/>
          <p:nvPr/>
        </p:nvCxnSpPr>
        <p:spPr>
          <a:xfrm rot="5400000" flipH="1" flipV="1">
            <a:off x="4970290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 de flecha"/>
          <p:cNvCxnSpPr/>
          <p:nvPr/>
        </p:nvCxnSpPr>
        <p:spPr>
          <a:xfrm rot="5400000" flipH="1" flipV="1">
            <a:off x="5402338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3529336" y="5995645"/>
            <a:ext cx="230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Communications </a:t>
            </a:r>
          </a:p>
          <a:p>
            <a:pPr algn="ctr"/>
            <a:r>
              <a:rPr lang="en-US" smtClean="0"/>
              <a:t>GPU-CPU</a:t>
            </a:r>
            <a:endParaRPr lang="en-US"/>
          </a:p>
        </p:txBody>
      </p:sp>
      <p:sp>
        <p:nvSpPr>
          <p:cNvPr id="138" name="137 CuadroTexto"/>
          <p:cNvSpPr txBox="1"/>
          <p:nvPr/>
        </p:nvSpPr>
        <p:spPr>
          <a:xfrm>
            <a:off x="8929936" y="1916832"/>
            <a:ext cx="51124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6"/>
                </a:solidFill>
              </a:rPr>
              <a:t>Processes 2 and 4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 algn="just"/>
            <a:r>
              <a:rPr lang="en-US" dirty="0" smtClean="0"/>
              <a:t>      They are </a:t>
            </a:r>
            <a:r>
              <a:rPr lang="en-US" b="1" dirty="0" smtClean="0">
                <a:solidFill>
                  <a:schemeClr val="accent6"/>
                </a:solidFill>
              </a:rPr>
              <a:t>computationally intensive</a:t>
            </a:r>
            <a:r>
              <a:rPr lang="en-US" dirty="0" smtClean="0"/>
              <a:t>, that is, these processes compute the same operations over  large data sets. So, they  are suited for the GPU programming model (Single Instruction Multiple Threads). Their </a:t>
            </a:r>
            <a:r>
              <a:rPr lang="en-US" b="1" dirty="0" smtClean="0"/>
              <a:t>run-time can be strongly reduced by means of GPU computing</a:t>
            </a:r>
            <a:r>
              <a:rPr lang="en-US" dirty="0" smtClean="0"/>
              <a:t>,  thought they need some CPU - GPU communication processes .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/>
            <a:r>
              <a:rPr lang="en-US" b="1" dirty="0" smtClean="0">
                <a:solidFill>
                  <a:srgbClr val="0070C0"/>
                </a:solidFill>
              </a:rPr>
              <a:t>Processes 1, 3 and 5</a:t>
            </a:r>
          </a:p>
          <a:p>
            <a:pPr marL="342900" indent="-342900" algn="just"/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dirty="0" smtClean="0"/>
              <a:t>They are </a:t>
            </a:r>
            <a:r>
              <a:rPr lang="en-US" b="1" dirty="0">
                <a:solidFill>
                  <a:srgbClr val="0070C0"/>
                </a:solidFill>
              </a:rPr>
              <a:t>control-flow intensive</a:t>
            </a:r>
            <a:r>
              <a:rPr lang="en-US" dirty="0" smtClean="0"/>
              <a:t>, that is, these processes compute different operations over different data. Then</a:t>
            </a:r>
            <a:r>
              <a:rPr lang="en-US" dirty="0"/>
              <a:t>,</a:t>
            </a:r>
            <a:r>
              <a:rPr lang="en-US" dirty="0" smtClean="0"/>
              <a:t> GPU computing can not reduce their run-time. </a:t>
            </a:r>
            <a:endParaRPr lang="en-US" dirty="0"/>
          </a:p>
        </p:txBody>
      </p:sp>
      <p:sp>
        <p:nvSpPr>
          <p:cNvPr id="139" name="138 Flecha doblada"/>
          <p:cNvSpPr/>
          <p:nvPr/>
        </p:nvSpPr>
        <p:spPr>
          <a:xfrm>
            <a:off x="3817368" y="3212976"/>
            <a:ext cx="1944216" cy="1872208"/>
          </a:xfrm>
          <a:prstGeom prst="bentArrow">
            <a:avLst>
              <a:gd name="adj1" fmla="val 4844"/>
              <a:gd name="adj2" fmla="val 5263"/>
              <a:gd name="adj3" fmla="val 14082"/>
              <a:gd name="adj4" fmla="val 4375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139 Flecha arriba"/>
          <p:cNvSpPr/>
          <p:nvPr/>
        </p:nvSpPr>
        <p:spPr>
          <a:xfrm>
            <a:off x="3025280" y="4077072"/>
            <a:ext cx="216024" cy="1008112"/>
          </a:xfrm>
          <a:prstGeom prst="up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109 Rectángulo"/>
          <p:cNvSpPr/>
          <p:nvPr/>
        </p:nvSpPr>
        <p:spPr>
          <a:xfrm>
            <a:off x="2809256" y="2348880"/>
            <a:ext cx="1728192" cy="17281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CPU</a:t>
            </a:r>
            <a:endParaRPr lang="en-US" sz="2400" b="1"/>
          </a:p>
        </p:txBody>
      </p:sp>
      <p:sp>
        <p:nvSpPr>
          <p:cNvPr id="111" name="110 Rectángulo"/>
          <p:cNvSpPr/>
          <p:nvPr/>
        </p:nvSpPr>
        <p:spPr>
          <a:xfrm>
            <a:off x="5761584" y="2348880"/>
            <a:ext cx="1728192" cy="17281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GPU</a:t>
            </a:r>
            <a:endParaRPr lang="en-US" sz="2400" b="1"/>
          </a:p>
        </p:txBody>
      </p:sp>
      <p:sp>
        <p:nvSpPr>
          <p:cNvPr id="112" name="111 Pentágono"/>
          <p:cNvSpPr/>
          <p:nvPr/>
        </p:nvSpPr>
        <p:spPr>
          <a:xfrm>
            <a:off x="288132" y="1124744"/>
            <a:ext cx="13682364" cy="28803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Run-times on CPU</a:t>
            </a:r>
            <a:endParaRPr lang="en-US" dirty="0"/>
          </a:p>
        </p:txBody>
      </p:sp>
      <p:sp>
        <p:nvSpPr>
          <p:cNvPr id="113" name="112 Rectángulo"/>
          <p:cNvSpPr/>
          <p:nvPr/>
        </p:nvSpPr>
        <p:spPr>
          <a:xfrm>
            <a:off x="288132" y="76470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 data</a:t>
            </a:r>
            <a:endParaRPr lang="en-US"/>
          </a:p>
        </p:txBody>
      </p:sp>
      <p:sp>
        <p:nvSpPr>
          <p:cNvPr id="114" name="113 Rectángulo"/>
          <p:cNvSpPr/>
          <p:nvPr/>
        </p:nvSpPr>
        <p:spPr>
          <a:xfrm>
            <a:off x="1944316" y="76470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1</a:t>
            </a:r>
            <a:endParaRPr lang="en-US"/>
          </a:p>
        </p:txBody>
      </p:sp>
      <p:sp>
        <p:nvSpPr>
          <p:cNvPr id="115" name="114 Rectángulo"/>
          <p:cNvSpPr/>
          <p:nvPr/>
        </p:nvSpPr>
        <p:spPr>
          <a:xfrm>
            <a:off x="3600500" y="764704"/>
            <a:ext cx="2088232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2</a:t>
            </a:r>
            <a:endParaRPr lang="en-US"/>
          </a:p>
        </p:txBody>
      </p:sp>
      <p:sp>
        <p:nvSpPr>
          <p:cNvPr id="116" name="115 Rectángulo"/>
          <p:cNvSpPr/>
          <p:nvPr/>
        </p:nvSpPr>
        <p:spPr>
          <a:xfrm>
            <a:off x="5688732" y="76470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3</a:t>
            </a:r>
            <a:endParaRPr lang="en-US"/>
          </a:p>
        </p:txBody>
      </p:sp>
      <p:sp>
        <p:nvSpPr>
          <p:cNvPr id="117" name="116 Rectángulo"/>
          <p:cNvSpPr/>
          <p:nvPr/>
        </p:nvSpPr>
        <p:spPr>
          <a:xfrm>
            <a:off x="6768852" y="764704"/>
            <a:ext cx="432132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4</a:t>
            </a:r>
            <a:endParaRPr lang="en-US"/>
          </a:p>
        </p:txBody>
      </p:sp>
      <p:sp>
        <p:nvSpPr>
          <p:cNvPr id="118" name="117 Rectángulo"/>
          <p:cNvSpPr/>
          <p:nvPr/>
        </p:nvSpPr>
        <p:spPr>
          <a:xfrm>
            <a:off x="12170296" y="76470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Output data</a:t>
            </a:r>
            <a:endParaRPr lang="en-US"/>
          </a:p>
        </p:txBody>
      </p:sp>
      <p:sp>
        <p:nvSpPr>
          <p:cNvPr id="119" name="118 Rectángulo"/>
          <p:cNvSpPr/>
          <p:nvPr/>
        </p:nvSpPr>
        <p:spPr>
          <a:xfrm>
            <a:off x="11090176" y="76470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5</a:t>
            </a:r>
            <a:endParaRPr lang="en-US"/>
          </a:p>
        </p:txBody>
      </p:sp>
      <p:sp>
        <p:nvSpPr>
          <p:cNvPr id="120" name="119 Pentágono"/>
          <p:cNvSpPr/>
          <p:nvPr/>
        </p:nvSpPr>
        <p:spPr>
          <a:xfrm>
            <a:off x="288976" y="4725144"/>
            <a:ext cx="8280920" cy="28803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Run-times using GPU as accelerator</a:t>
            </a:r>
            <a:endParaRPr lang="en-US" dirty="0"/>
          </a:p>
        </p:txBody>
      </p:sp>
      <p:sp>
        <p:nvSpPr>
          <p:cNvPr id="121" name="120 Rectángulo"/>
          <p:cNvSpPr/>
          <p:nvPr/>
        </p:nvSpPr>
        <p:spPr>
          <a:xfrm>
            <a:off x="288976" y="508518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 data</a:t>
            </a:r>
            <a:endParaRPr lang="en-US"/>
          </a:p>
        </p:txBody>
      </p:sp>
      <p:sp>
        <p:nvSpPr>
          <p:cNvPr id="122" name="121 Rectángulo"/>
          <p:cNvSpPr/>
          <p:nvPr/>
        </p:nvSpPr>
        <p:spPr>
          <a:xfrm>
            <a:off x="1945160" y="508518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1</a:t>
            </a:r>
            <a:endParaRPr lang="en-US"/>
          </a:p>
        </p:txBody>
      </p:sp>
      <p:sp>
        <p:nvSpPr>
          <p:cNvPr id="123" name="122 Rectángulo"/>
          <p:cNvSpPr/>
          <p:nvPr/>
        </p:nvSpPr>
        <p:spPr>
          <a:xfrm>
            <a:off x="3673352" y="5085184"/>
            <a:ext cx="36004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4" name="123 Rectángulo"/>
          <p:cNvSpPr/>
          <p:nvPr/>
        </p:nvSpPr>
        <p:spPr>
          <a:xfrm>
            <a:off x="4105400" y="508518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3</a:t>
            </a:r>
            <a:endParaRPr lang="en-US"/>
          </a:p>
        </p:txBody>
      </p:sp>
      <p:sp>
        <p:nvSpPr>
          <p:cNvPr id="125" name="124 Rectángulo"/>
          <p:cNvSpPr/>
          <p:nvPr/>
        </p:nvSpPr>
        <p:spPr>
          <a:xfrm>
            <a:off x="6769696" y="5085184"/>
            <a:ext cx="1656184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Output data</a:t>
            </a:r>
            <a:endParaRPr lang="en-US"/>
          </a:p>
        </p:txBody>
      </p:sp>
      <p:sp>
        <p:nvSpPr>
          <p:cNvPr id="126" name="125 Rectángulo"/>
          <p:cNvSpPr/>
          <p:nvPr/>
        </p:nvSpPr>
        <p:spPr>
          <a:xfrm>
            <a:off x="5689576" y="5085184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5</a:t>
            </a:r>
            <a:endParaRPr lang="en-US"/>
          </a:p>
        </p:txBody>
      </p:sp>
      <p:sp>
        <p:nvSpPr>
          <p:cNvPr id="127" name="126 Rectángulo"/>
          <p:cNvSpPr/>
          <p:nvPr/>
        </p:nvSpPr>
        <p:spPr>
          <a:xfrm>
            <a:off x="3601344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127 Rectángulo"/>
          <p:cNvSpPr/>
          <p:nvPr/>
        </p:nvSpPr>
        <p:spPr>
          <a:xfrm>
            <a:off x="4033392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128 Rectángulo"/>
          <p:cNvSpPr/>
          <p:nvPr/>
        </p:nvSpPr>
        <p:spPr>
          <a:xfrm>
            <a:off x="5257528" y="5085184"/>
            <a:ext cx="36004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30" name="129 Rectángulo"/>
          <p:cNvSpPr/>
          <p:nvPr/>
        </p:nvSpPr>
        <p:spPr>
          <a:xfrm>
            <a:off x="5185520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130 Rectángulo"/>
          <p:cNvSpPr/>
          <p:nvPr/>
        </p:nvSpPr>
        <p:spPr>
          <a:xfrm>
            <a:off x="5617568" y="5085184"/>
            <a:ext cx="7200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131 Flecha izquierda y derecha"/>
          <p:cNvSpPr/>
          <p:nvPr/>
        </p:nvSpPr>
        <p:spPr>
          <a:xfrm>
            <a:off x="4609456" y="2636912"/>
            <a:ext cx="1080120" cy="36004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132 Conector recto de flecha"/>
          <p:cNvCxnSpPr/>
          <p:nvPr/>
        </p:nvCxnSpPr>
        <p:spPr>
          <a:xfrm rot="5400000" flipH="1" flipV="1">
            <a:off x="3457328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/>
          <p:nvPr/>
        </p:nvCxnSpPr>
        <p:spPr>
          <a:xfrm rot="5400000" flipH="1" flipV="1">
            <a:off x="3890170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 de flecha"/>
          <p:cNvCxnSpPr/>
          <p:nvPr/>
        </p:nvCxnSpPr>
        <p:spPr>
          <a:xfrm rot="5400000" flipH="1" flipV="1">
            <a:off x="4970290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 de flecha"/>
          <p:cNvCxnSpPr/>
          <p:nvPr/>
        </p:nvCxnSpPr>
        <p:spPr>
          <a:xfrm rot="5400000" flipH="1" flipV="1">
            <a:off x="5402338" y="5732462"/>
            <a:ext cx="43204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3529336" y="5995645"/>
            <a:ext cx="230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Communications </a:t>
            </a:r>
          </a:p>
          <a:p>
            <a:pPr algn="ctr"/>
            <a:r>
              <a:rPr lang="en-US" smtClean="0"/>
              <a:t>GPU-CPU</a:t>
            </a:r>
            <a:endParaRPr lang="en-US"/>
          </a:p>
        </p:txBody>
      </p:sp>
      <p:sp>
        <p:nvSpPr>
          <p:cNvPr id="139" name="138 Flecha doblada"/>
          <p:cNvSpPr/>
          <p:nvPr/>
        </p:nvSpPr>
        <p:spPr>
          <a:xfrm>
            <a:off x="3817368" y="3212976"/>
            <a:ext cx="1944216" cy="1872208"/>
          </a:xfrm>
          <a:prstGeom prst="bentArrow">
            <a:avLst>
              <a:gd name="adj1" fmla="val 4844"/>
              <a:gd name="adj2" fmla="val 5263"/>
              <a:gd name="adj3" fmla="val 14082"/>
              <a:gd name="adj4" fmla="val 4375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139 Flecha arriba"/>
          <p:cNvSpPr/>
          <p:nvPr/>
        </p:nvSpPr>
        <p:spPr>
          <a:xfrm>
            <a:off x="3025280" y="4077072"/>
            <a:ext cx="216024" cy="1008112"/>
          </a:xfrm>
          <a:prstGeom prst="up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146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Ester</dc:creator>
  <cp:lastModifiedBy>Gloria</cp:lastModifiedBy>
  <cp:revision>7</cp:revision>
  <dcterms:created xsi:type="dcterms:W3CDTF">2011-02-01T22:23:25Z</dcterms:created>
  <dcterms:modified xsi:type="dcterms:W3CDTF">2014-03-14T12:37:51Z</dcterms:modified>
</cp:coreProperties>
</file>