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76600" y="1181100"/>
            <a:ext cx="5715000" cy="445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s-ES" b="1" dirty="0" smtClean="0">
                <a:solidFill>
                  <a:schemeClr val="tx1"/>
                </a:solidFill>
              </a:rPr>
              <a:t>  </a:t>
            </a:r>
            <a:r>
              <a:rPr lang="es-ES" b="1" dirty="0" err="1" smtClean="0">
                <a:solidFill>
                  <a:schemeClr val="tx1"/>
                </a:solidFill>
              </a:rPr>
              <a:t>func.c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void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mexFunction</a:t>
            </a:r>
            <a:r>
              <a:rPr lang="es-ES" dirty="0" smtClean="0">
                <a:solidFill>
                  <a:schemeClr val="tx1"/>
                </a:solidFill>
              </a:rPr>
              <a:t>( 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int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nlhs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 *</a:t>
            </a:r>
            <a:r>
              <a:rPr lang="es-ES" dirty="0" err="1" smtClean="0">
                <a:solidFill>
                  <a:schemeClr val="tx1"/>
                </a:solidFill>
              </a:rPr>
              <a:t>phls</a:t>
            </a:r>
            <a:r>
              <a:rPr lang="es-ES" dirty="0" smtClean="0">
                <a:solidFill>
                  <a:schemeClr val="tx1"/>
                </a:solidFill>
              </a:rPr>
              <a:t>[], </a:t>
            </a:r>
            <a:r>
              <a:rPr lang="es-ES" dirty="0" err="1" smtClean="0">
                <a:solidFill>
                  <a:schemeClr val="tx1"/>
                </a:solidFill>
              </a:rPr>
              <a:t>int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nrhs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 smtClean="0">
                <a:solidFill>
                  <a:schemeClr val="tx1"/>
                </a:solidFill>
              </a:rPr>
              <a:t>const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 *</a:t>
            </a:r>
            <a:r>
              <a:rPr lang="es-ES" dirty="0" err="1" smtClean="0">
                <a:solidFill>
                  <a:schemeClr val="tx1"/>
                </a:solidFill>
              </a:rPr>
              <a:t>prhs</a:t>
            </a:r>
            <a:r>
              <a:rPr lang="es-ES" dirty="0" smtClean="0">
                <a:solidFill>
                  <a:schemeClr val="tx1"/>
                </a:solidFill>
              </a:rPr>
              <a:t>[])</a:t>
            </a:r>
          </a:p>
          <a:p>
            <a:r>
              <a:rPr lang="es-ES" b="1" dirty="0" smtClean="0">
                <a:solidFill>
                  <a:schemeClr val="tx1"/>
                </a:solidFill>
              </a:rPr>
              <a:t>  In the </a:t>
            </a:r>
            <a:r>
              <a:rPr lang="es-ES" b="1" dirty="0" err="1" smtClean="0">
                <a:solidFill>
                  <a:schemeClr val="tx1"/>
                </a:solidFill>
              </a:rPr>
              <a:t>gateway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chemeClr val="tx1"/>
                </a:solidFill>
              </a:rPr>
              <a:t>routine</a:t>
            </a:r>
            <a:r>
              <a:rPr lang="es-ES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Use the </a:t>
            </a:r>
            <a:r>
              <a:rPr lang="es-ES" dirty="0" err="1" smtClean="0">
                <a:solidFill>
                  <a:schemeClr val="tx1"/>
                </a:solidFill>
              </a:rPr>
              <a:t>mxCreate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functions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create</a:t>
            </a:r>
            <a:r>
              <a:rPr lang="es-ES" dirty="0" smtClean="0">
                <a:solidFill>
                  <a:schemeClr val="tx1"/>
                </a:solidFill>
              </a:rPr>
              <a:t> the MATLAB </a:t>
            </a:r>
            <a:r>
              <a:rPr lang="es-ES" dirty="0" err="1" smtClean="0">
                <a:solidFill>
                  <a:schemeClr val="tx1"/>
                </a:solidFill>
              </a:rPr>
              <a:t>arrays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output </a:t>
            </a:r>
            <a:r>
              <a:rPr lang="es-ES" dirty="0" err="1" smtClean="0">
                <a:solidFill>
                  <a:schemeClr val="tx1"/>
                </a:solidFill>
              </a:rPr>
              <a:t>arguments</a:t>
            </a:r>
            <a:r>
              <a:rPr lang="es-ES" dirty="0" smtClean="0">
                <a:solidFill>
                  <a:schemeClr val="tx1"/>
                </a:solidFill>
              </a:rPr>
              <a:t>. Set </a:t>
            </a:r>
            <a:r>
              <a:rPr lang="es-ES" dirty="0" err="1" smtClean="0">
                <a:solidFill>
                  <a:schemeClr val="tx1"/>
                </a:solidFill>
              </a:rPr>
              <a:t>plhs</a:t>
            </a:r>
            <a:r>
              <a:rPr lang="es-ES" dirty="0" smtClean="0">
                <a:solidFill>
                  <a:schemeClr val="tx1"/>
                </a:solidFill>
              </a:rPr>
              <a:t>[0],[1],…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the pointers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the </a:t>
            </a:r>
            <a:r>
              <a:rPr lang="es-ES" dirty="0" err="1" smtClean="0">
                <a:solidFill>
                  <a:schemeClr val="tx1"/>
                </a:solidFill>
              </a:rPr>
              <a:t>newly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created</a:t>
            </a:r>
            <a:r>
              <a:rPr lang="es-ES" dirty="0" smtClean="0">
                <a:solidFill>
                  <a:schemeClr val="tx1"/>
                </a:solidFill>
              </a:rPr>
              <a:t> MATLAB </a:t>
            </a:r>
            <a:r>
              <a:rPr lang="es-ES" dirty="0" err="1" smtClean="0">
                <a:solidFill>
                  <a:schemeClr val="tx1"/>
                </a:solidFill>
              </a:rPr>
              <a:t>arrays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Use the </a:t>
            </a:r>
            <a:r>
              <a:rPr lang="es-ES" dirty="0" err="1" smtClean="0">
                <a:solidFill>
                  <a:schemeClr val="tx1"/>
                </a:solidFill>
              </a:rPr>
              <a:t>mxGet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functions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extract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data </a:t>
            </a:r>
            <a:r>
              <a:rPr lang="es-ES" dirty="0" err="1" smtClean="0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prhs</a:t>
            </a:r>
            <a:r>
              <a:rPr lang="es-ES" dirty="0" smtClean="0">
                <a:solidFill>
                  <a:schemeClr val="tx1"/>
                </a:solidFill>
              </a:rPr>
              <a:t>[0],[1],…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Call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C </a:t>
            </a:r>
            <a:r>
              <a:rPr lang="es-ES" dirty="0" err="1" smtClean="0">
                <a:solidFill>
                  <a:schemeClr val="tx1"/>
                </a:solidFill>
              </a:rPr>
              <a:t>subroutine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passing</a:t>
            </a:r>
            <a:r>
              <a:rPr lang="es-ES" dirty="0" smtClean="0">
                <a:solidFill>
                  <a:schemeClr val="tx1"/>
                </a:solidFill>
              </a:rPr>
              <a:t> the input and output data pointers as </a:t>
            </a:r>
            <a:r>
              <a:rPr lang="es-ES" dirty="0" err="1" smtClean="0">
                <a:solidFill>
                  <a:schemeClr val="tx1"/>
                </a:solidFill>
              </a:rPr>
              <a:t>function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parameters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5029200"/>
            <a:ext cx="2971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const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*</a:t>
            </a:r>
            <a:r>
              <a:rPr lang="es-ES" dirty="0">
                <a:solidFill>
                  <a:schemeClr val="tx1"/>
                </a:solidFill>
              </a:rPr>
              <a:t>D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 D = </a:t>
            </a:r>
            <a:r>
              <a:rPr lang="es-ES" dirty="0" err="1" smtClean="0">
                <a:solidFill>
                  <a:schemeClr val="tx1"/>
                </a:solidFill>
              </a:rPr>
              <a:t>plhs</a:t>
            </a:r>
            <a:r>
              <a:rPr lang="es-ES" dirty="0" smtClean="0">
                <a:solidFill>
                  <a:schemeClr val="tx1"/>
                </a:solidFill>
              </a:rPr>
              <a:t>[1]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5715000"/>
            <a:ext cx="2971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const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*</a:t>
            </a:r>
            <a:r>
              <a:rPr lang="es-ES" dirty="0">
                <a:solidFill>
                  <a:schemeClr val="tx1"/>
                </a:solidFill>
              </a:rPr>
              <a:t>C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 C = </a:t>
            </a:r>
            <a:r>
              <a:rPr lang="es-ES" dirty="0" err="1" smtClean="0">
                <a:solidFill>
                  <a:schemeClr val="tx1"/>
                </a:solidFill>
              </a:rPr>
              <a:t>plhs</a:t>
            </a:r>
            <a:r>
              <a:rPr lang="es-ES" dirty="0" smtClean="0">
                <a:solidFill>
                  <a:schemeClr val="tx1"/>
                </a:solidFill>
              </a:rPr>
              <a:t>[0]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000" y="76200"/>
            <a:ext cx="2097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MATLAB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 </a:t>
            </a:r>
            <a:r>
              <a:rPr lang="es-ES" dirty="0" err="1" smtClean="0">
                <a:solidFill>
                  <a:schemeClr val="tx1"/>
                </a:solidFill>
              </a:rPr>
              <a:t>call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MEX-file </a:t>
            </a:r>
            <a:r>
              <a:rPr lang="es-ES" dirty="0" err="1" smtClean="0">
                <a:solidFill>
                  <a:schemeClr val="tx1"/>
                </a:solidFill>
              </a:rPr>
              <a:t>func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[C,D]=</a:t>
            </a:r>
            <a:r>
              <a:rPr lang="es-ES" dirty="0" err="1" smtClean="0">
                <a:solidFill>
                  <a:schemeClr val="tx1"/>
                </a:solidFill>
              </a:rPr>
              <a:t>func</a:t>
            </a:r>
            <a:r>
              <a:rPr lang="es-ES" dirty="0" smtClean="0">
                <a:solidFill>
                  <a:schemeClr val="tx1"/>
                </a:solidFill>
              </a:rPr>
              <a:t>(A,B)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 smtClean="0">
                <a:solidFill>
                  <a:schemeClr val="tx1"/>
                </a:solidFill>
              </a:rPr>
              <a:t>tells</a:t>
            </a:r>
            <a:r>
              <a:rPr lang="es-ES" dirty="0" smtClean="0">
                <a:solidFill>
                  <a:schemeClr val="tx1"/>
                </a:solidFill>
              </a:rPr>
              <a:t> MATLAB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pass</a:t>
            </a:r>
            <a:r>
              <a:rPr lang="es-ES" dirty="0" smtClean="0">
                <a:solidFill>
                  <a:schemeClr val="tx1"/>
                </a:solidFill>
              </a:rPr>
              <a:t> variables A and B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MEX-file. C and D are </a:t>
            </a:r>
            <a:r>
              <a:rPr lang="es-ES" dirty="0" err="1" smtClean="0">
                <a:solidFill>
                  <a:schemeClr val="tx1"/>
                </a:solidFill>
              </a:rPr>
              <a:t>left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unassigned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039" y="4235245"/>
            <a:ext cx="2097600" cy="2546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MATLAB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MEX-file </a:t>
            </a:r>
            <a:r>
              <a:rPr lang="es-ES" dirty="0" err="1" smtClean="0">
                <a:solidFill>
                  <a:schemeClr val="tx1"/>
                </a:solidFill>
              </a:rPr>
              <a:t>func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[C,D]=</a:t>
            </a:r>
            <a:r>
              <a:rPr lang="es-ES" dirty="0" err="1" smtClean="0">
                <a:solidFill>
                  <a:schemeClr val="tx1"/>
                </a:solidFill>
              </a:rPr>
              <a:t>func</a:t>
            </a:r>
            <a:r>
              <a:rPr lang="es-ES" dirty="0" smtClean="0">
                <a:solidFill>
                  <a:schemeClr val="tx1"/>
                </a:solidFill>
              </a:rPr>
              <a:t>(A,B)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p</a:t>
            </a:r>
            <a:r>
              <a:rPr lang="es-ES" dirty="0" err="1" smtClean="0">
                <a:solidFill>
                  <a:schemeClr val="tx1"/>
                </a:solidFill>
              </a:rPr>
              <a:t>lhs</a:t>
            </a:r>
            <a:r>
              <a:rPr lang="es-ES" dirty="0" smtClean="0">
                <a:solidFill>
                  <a:schemeClr val="tx1"/>
                </a:solidFill>
              </a:rPr>
              <a:t>[0]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assigned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C and </a:t>
            </a:r>
            <a:r>
              <a:rPr lang="es-ES" dirty="0" err="1" smtClean="0">
                <a:solidFill>
                  <a:schemeClr val="tx1"/>
                </a:solidFill>
              </a:rPr>
              <a:t>plhs</a:t>
            </a:r>
            <a:r>
              <a:rPr lang="es-ES" dirty="0" smtClean="0">
                <a:solidFill>
                  <a:schemeClr val="tx1"/>
                </a:solidFill>
              </a:rPr>
              <a:t>[1]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assigned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304800"/>
            <a:ext cx="2971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const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*</a:t>
            </a:r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B = </a:t>
            </a:r>
            <a:r>
              <a:rPr lang="es-ES" dirty="0" err="1" smtClean="0">
                <a:solidFill>
                  <a:schemeClr val="tx1"/>
                </a:solidFill>
              </a:rPr>
              <a:t>prhs</a:t>
            </a:r>
            <a:r>
              <a:rPr lang="es-ES" dirty="0" smtClean="0">
                <a:solidFill>
                  <a:schemeClr val="tx1"/>
                </a:solidFill>
              </a:rPr>
              <a:t>[1]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990600"/>
            <a:ext cx="29718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  </a:t>
            </a:r>
            <a:r>
              <a:rPr lang="es-ES" dirty="0" err="1" smtClean="0">
                <a:solidFill>
                  <a:schemeClr val="tx1"/>
                </a:solidFill>
              </a:rPr>
              <a:t>const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mxArray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*</a:t>
            </a:r>
            <a:r>
              <a:rPr lang="es-ES" dirty="0">
                <a:solidFill>
                  <a:schemeClr val="tx1"/>
                </a:solidFill>
              </a:rPr>
              <a:t>A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 A = </a:t>
            </a:r>
            <a:r>
              <a:rPr lang="es-ES" dirty="0" err="1" smtClean="0">
                <a:solidFill>
                  <a:schemeClr val="tx1"/>
                </a:solidFill>
              </a:rPr>
              <a:t>prhs</a:t>
            </a:r>
            <a:r>
              <a:rPr lang="es-ES" dirty="0" smtClean="0">
                <a:solidFill>
                  <a:schemeClr val="tx1"/>
                </a:solidFill>
              </a:rPr>
              <a:t>[0]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1668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INPUTS</a:t>
            </a:r>
            <a:endParaRPr lang="es-ES" b="1" dirty="0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133600" y="135255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60640" y="6172200"/>
            <a:ext cx="734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6488668"/>
            <a:ext cx="11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OUTPUTS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7331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</dc:creator>
  <cp:lastModifiedBy>Gloria</cp:lastModifiedBy>
  <cp:revision>13</cp:revision>
  <dcterms:created xsi:type="dcterms:W3CDTF">2006-08-16T00:00:00Z</dcterms:created>
  <dcterms:modified xsi:type="dcterms:W3CDTF">2014-05-09T09:16:46Z</dcterms:modified>
</cp:coreProperties>
</file>