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ia\Dropbox\Colaboracion%20Malaga-Ameria\performance%20heuristics\tiempos_MPInThreads%20-%20200k%20Montecarlo%20y%2015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_tradnl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SecondOrderByPrOrder!$J$2</c:f>
              <c:strCache>
                <c:ptCount val="1"/>
                <c:pt idx="0">
                  <c:v>Speed Up for 2 threads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cat>
          <c:val>
            <c:numRef>
              <c:f>SecondOrderByPrOrder!$J$3:$J$6</c:f>
              <c:numCache>
                <c:formatCode>General</c:formatCode>
                <c:ptCount val="4"/>
                <c:pt idx="0">
                  <c:v>1.6819748483031787</c:v>
                </c:pt>
                <c:pt idx="1">
                  <c:v>3.3602967571266813</c:v>
                </c:pt>
                <c:pt idx="2">
                  <c:v>6.6902966288743029</c:v>
                </c:pt>
                <c:pt idx="3">
                  <c:v>13.323390868963699</c:v>
                </c:pt>
              </c:numCache>
            </c:numRef>
          </c:val>
        </c:ser>
        <c:ser>
          <c:idx val="1"/>
          <c:order val="1"/>
          <c:tx>
            <c:strRef>
              <c:f>SecondOrderByPrOrder!$K$2</c:f>
              <c:strCache>
                <c:ptCount val="1"/>
                <c:pt idx="0">
                  <c:v>Speed Up for 4 threads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cat>
          <c:val>
            <c:numRef>
              <c:f>SecondOrderByPrOrder!$K$3:$K$6</c:f>
              <c:numCache>
                <c:formatCode>General</c:formatCode>
                <c:ptCount val="4"/>
                <c:pt idx="0">
                  <c:v>3.3430245862896371</c:v>
                </c:pt>
                <c:pt idx="1">
                  <c:v>6.652927189245184</c:v>
                </c:pt>
                <c:pt idx="2">
                  <c:v>13.271586304201596</c:v>
                </c:pt>
                <c:pt idx="3">
                  <c:v>26.262421961996342</c:v>
                </c:pt>
              </c:numCache>
            </c:numRef>
          </c:val>
        </c:ser>
        <c:ser>
          <c:idx val="2"/>
          <c:order val="2"/>
          <c:tx>
            <c:strRef>
              <c:f>SecondOrderByPrOrder!$L$2</c:f>
              <c:strCache>
                <c:ptCount val="1"/>
                <c:pt idx="0">
                  <c:v>Speed Up for 8 threads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cat>
          <c:val>
            <c:numRef>
              <c:f>SecondOrderByPrOrder!$L$3:$L$6</c:f>
              <c:numCache>
                <c:formatCode>General</c:formatCode>
                <c:ptCount val="4"/>
                <c:pt idx="0">
                  <c:v>7.8585522827270484</c:v>
                </c:pt>
                <c:pt idx="1">
                  <c:v>15.283453409577548</c:v>
                </c:pt>
                <c:pt idx="2">
                  <c:v>25.994347143245424</c:v>
                </c:pt>
                <c:pt idx="3">
                  <c:v>50.697616605422745</c:v>
                </c:pt>
              </c:numCache>
            </c:numRef>
          </c:val>
        </c:ser>
        <c:ser>
          <c:idx val="3"/>
          <c:order val="3"/>
          <c:tx>
            <c:strRef>
              <c:f>SecondOrderByPrOrder!$M$2</c:f>
              <c:strCache>
                <c:ptCount val="1"/>
                <c:pt idx="0">
                  <c:v>Speed Up for 16 threads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</c:numLit>
          </c:cat>
          <c:val>
            <c:numRef>
              <c:f>SecondOrderByPrOrder!$M$3:$M$6</c:f>
              <c:numCache>
                <c:formatCode>General</c:formatCode>
                <c:ptCount val="4"/>
                <c:pt idx="0">
                  <c:v>14.350870086498615</c:v>
                </c:pt>
                <c:pt idx="1">
                  <c:v>28.417130695078772</c:v>
                </c:pt>
                <c:pt idx="2">
                  <c:v>55.446455957572596</c:v>
                </c:pt>
                <c:pt idx="3">
                  <c:v>87.482221599393668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221184"/>
        <c:axId val="90239744"/>
      </c:barChart>
      <c:catAx>
        <c:axId val="9022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Number of MPI processes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239744"/>
        <c:crosses val="autoZero"/>
        <c:auto val="1"/>
        <c:lblAlgn val="ctr"/>
        <c:lblOffset val="100"/>
        <c:noMultiLvlLbl val="0"/>
      </c:catAx>
      <c:valAx>
        <c:axId val="90239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 Up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221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836537408612421"/>
          <c:y val="0.20705432146184979"/>
          <c:w val="0.32214326999288434"/>
          <c:h val="0.28550740100576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600"/>
      </a:pPr>
      <a:endParaRPr lang="es-ES_tradn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29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02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21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369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14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06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9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27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64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C2ED-6C1A-45B7-84C6-9F59664618AF}" type="datetimeFigureOut">
              <a:rPr lang="es-ES_tradnl" smtClean="0"/>
              <a:t>20/10/2016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6D0E-D1FD-4318-BA92-33C307C7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53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996865"/>
              </p:ext>
            </p:extLst>
          </p:nvPr>
        </p:nvGraphicFramePr>
        <p:xfrm>
          <a:off x="0" y="0"/>
          <a:ext cx="1263689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51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</dc:creator>
  <cp:lastModifiedBy>Gloria</cp:lastModifiedBy>
  <cp:revision>3</cp:revision>
  <dcterms:created xsi:type="dcterms:W3CDTF">2016-10-19T22:50:50Z</dcterms:created>
  <dcterms:modified xsi:type="dcterms:W3CDTF">2016-10-19T22:55:57Z</dcterms:modified>
</cp:coreProperties>
</file>