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596" y="-3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7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4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4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6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0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4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EEDE-18CD-4A05-BB02-AF101881C9F5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407A-7C27-4B1F-BF3C-C7DD1B38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0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340768" y="200236"/>
            <a:ext cx="3901856" cy="8403342"/>
            <a:chOff x="1340768" y="200236"/>
            <a:chExt cx="3901856" cy="8403342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68" y="200236"/>
              <a:ext cx="3865265" cy="2787588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68" y="2997491"/>
              <a:ext cx="3901856" cy="2780209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76" y="5823369"/>
              <a:ext cx="3895348" cy="2780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0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García Fernández</dc:creator>
  <cp:lastModifiedBy>Inmaculada García Fernández</cp:lastModifiedBy>
  <cp:revision>2</cp:revision>
  <dcterms:created xsi:type="dcterms:W3CDTF">2015-05-22T16:33:23Z</dcterms:created>
  <dcterms:modified xsi:type="dcterms:W3CDTF">2015-05-22T16:47:44Z</dcterms:modified>
</cp:coreProperties>
</file>