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65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a, Nicolas Ahmed" initials="MNA" lastIdx="1" clrIdx="0">
    <p:extLst>
      <p:ext uri="{19B8F6BF-5375-455C-9EA6-DF929625EA0E}">
        <p15:presenceInfo xmlns:p15="http://schemas.microsoft.com/office/powerpoint/2012/main" userId="S::nicolas.ahmed.mema@accenture.com::4b86ee83-e49a-4fc7-8db3-8a49830e61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09:53:27.76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A circuit board&#10;&#10;Description automatically generated">
            <a:extLst>
              <a:ext uri="{FF2B5EF4-FFF2-40B4-BE49-F238E27FC236}">
                <a16:creationId xmlns:a16="http://schemas.microsoft.com/office/drawing/2014/main" id="{5BED6E37-54CA-40D0-893C-7A5F141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71" y="586515"/>
            <a:ext cx="7531056" cy="4041307"/>
          </a:xfrm>
          <a:prstGeom prst="hexagon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7F10AE2-0A15-4EAC-9017-AC8D972EBA40}"/>
              </a:ext>
            </a:extLst>
          </p:cNvPr>
          <p:cNvSpPr txBox="1"/>
          <p:nvPr/>
        </p:nvSpPr>
        <p:spPr>
          <a:xfrm>
            <a:off x="3910192" y="1730005"/>
            <a:ext cx="437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Black" panose="020B0A03030202060203" pitchFamily="34" charset="0"/>
              </a:rPr>
              <a:t>DATA</a:t>
            </a:r>
          </a:p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Black" panose="020B0A03030202060203" pitchFamily="34" charset="0"/>
              </a:rPr>
              <a:t>MUTANTS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phik Black" panose="020B0A0303020206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AAFC2CC-58FC-4C80-9D6D-7A2EA6D46566}"/>
              </a:ext>
            </a:extLst>
          </p:cNvPr>
          <p:cNvSpPr txBox="1"/>
          <p:nvPr/>
        </p:nvSpPr>
        <p:spPr>
          <a:xfrm>
            <a:off x="618308" y="5266508"/>
            <a:ext cx="10955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300" dirty="0"/>
              <a:t> Proyecto de Emisiones Contaminantes en Madrid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405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7CD0A-D3A9-4789-B1D8-F5A6E828010E}"/>
              </a:ext>
            </a:extLst>
          </p:cNvPr>
          <p:cNvSpPr txBox="1"/>
          <p:nvPr/>
        </p:nvSpPr>
        <p:spPr>
          <a:xfrm>
            <a:off x="911603" y="843677"/>
            <a:ext cx="106484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9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una función que devuelva las emisiones medias mensuales de un contaminante y un año dados para todas las estaciones.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10) Crear una función que reciba un mes y una estación de medición y devuelva un 	diccionario con las medias de las magnitudes medidas por la estación durante ese 	mes.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11) Crear una función que reciba un rango de fechas y una magnitud y genere un     	gráfico con la evolución diaria de la magnitud para cada estación de medición en 	las fechas indicadas.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12) Crear una función que reciba una magnitud y genere un gráfico con las medias 	mensuales dentro de Madrid Central y fuera de ella.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D394-27F3-485F-9F87-02CA53DA0250}"/>
              </a:ext>
            </a:extLst>
          </p:cNvPr>
          <p:cNvSpPr txBox="1"/>
          <p:nvPr/>
        </p:nvSpPr>
        <p:spPr>
          <a:xfrm>
            <a:off x="3850548" y="6098796"/>
            <a:ext cx="751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de desarrollo 3: Silvina, Francisco, Adrián.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6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5F145-5537-4618-8FEA-BA006FB163D6}"/>
              </a:ext>
            </a:extLst>
          </p:cNvPr>
          <p:cNvSpPr txBox="1"/>
          <p:nvPr/>
        </p:nvSpPr>
        <p:spPr>
          <a:xfrm>
            <a:off x="3944983" y="1576251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337E5-D966-4B1E-8DE3-6E53DA74FCB2}"/>
              </a:ext>
            </a:extLst>
          </p:cNvPr>
          <p:cNvSpPr txBox="1"/>
          <p:nvPr/>
        </p:nvSpPr>
        <p:spPr>
          <a:xfrm>
            <a:off x="3944983" y="1576251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OBJETIVOS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BF1B9-7801-4726-A8DA-16C94BE813CA}"/>
              </a:ext>
            </a:extLst>
          </p:cNvPr>
          <p:cNvSpPr txBox="1"/>
          <p:nvPr/>
        </p:nvSpPr>
        <p:spPr>
          <a:xfrm>
            <a:off x="1001486" y="659011"/>
            <a:ext cx="106070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 un DataFrame con los datos de los cuatro ficheros.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 las columnas del DataFrame para quedarse con las columnas ESTACION, MAGNITUD, AÑO, MES y las correspondientes a los días D01, D02, etc.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Reestructurar el DataFrame para que los valores de los contaminantes de las columnas de los días aparezcan en una única columna.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Añadir una columna con la fecha a partir de la concatenación del año, el mes y el día (usar el módulo datetime).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 las filas con fechas no válidas (utilizar la función isnat del módulo numpy) y ordenar el Data-Frame por estaciones, contaminantes y fecha.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por pantalla las estaciones y los contaminantes disponibles en el DataFrame.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un resumen descriptivo (mínimo, máximo, media, etc) para cada contaminante.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un resumen descriptivo para cada contaminante por distritos.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C7A32-ECEB-4DB4-ACAB-9827C76370A5}"/>
              </a:ext>
            </a:extLst>
          </p:cNvPr>
          <p:cNvSpPr txBox="1"/>
          <p:nvPr/>
        </p:nvSpPr>
        <p:spPr>
          <a:xfrm>
            <a:off x="3944983" y="157625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8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7ACD16-49D3-40FB-B1C3-FA2D53B7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575"/>
              </p:ext>
            </p:extLst>
          </p:nvPr>
        </p:nvGraphicFramePr>
        <p:xfrm>
          <a:off x="1421105" y="734784"/>
          <a:ext cx="3645418" cy="5109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5418">
                  <a:extLst>
                    <a:ext uri="{9D8B030D-6E8A-4147-A177-3AD203B41FA5}">
                      <a16:colId xmlns:a16="http://schemas.microsoft.com/office/drawing/2014/main" val="4283159681"/>
                    </a:ext>
                  </a:extLst>
                </a:gridCol>
              </a:tblGrid>
              <a:tr h="267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Código Contaminante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6009589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01 Dióxido de Azufre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53287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06 Monóxido de Carbono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5625269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07 Monóxido de Nitrógeno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2032915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08 Dióxido de Nitrógeno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947478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09 Partículas &lt; 2.5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3228918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 Partículas &lt; 10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0306575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12 Óxidos de Nitrógeno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660685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14 Ozono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2551111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20 Tolueno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641260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30 Benceno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80869627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35 Etilbenceno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59735995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37 Metaxileno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3544830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 Paraxileno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3233006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39 Ortoxileno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884803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42 Hidrocarburos totales(hexano)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9761637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43 Metano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22505225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44 Hidrocarburosno metánicos (hexano)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903496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D59751-B31C-4ADE-9B26-ED485C54A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66978"/>
              </p:ext>
            </p:extLst>
          </p:nvPr>
        </p:nvGraphicFramePr>
        <p:xfrm>
          <a:off x="6034852" y="71470"/>
          <a:ext cx="4543665" cy="6715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3665">
                  <a:extLst>
                    <a:ext uri="{9D8B030D-6E8A-4147-A177-3AD203B41FA5}">
                      <a16:colId xmlns:a16="http://schemas.microsoft.com/office/drawing/2014/main" val="3724770388"/>
                    </a:ext>
                  </a:extLst>
                </a:gridCol>
              </a:tblGrid>
              <a:tr h="162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Código Estación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4842528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001 Po. Recoletos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3022897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002 Glta. de Carlos 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2903357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035 Pza. del Carmen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8111090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004 Pza. de España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3586047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039 Barrio del Pilar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281992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006 Pza. Dr. Marañón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773767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007 Pza. M. de Salamanca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68419612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008 Escuelas Aguirre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3082522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009 Pza. Luca de Tena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320237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038 Cuatro Caminos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8825050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011 Av. Ramón y Cajal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8438567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012 Pza. Manuel Becerra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3194686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040 Vallecas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3946635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014 Pza. Fdez. Ladreda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81674358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015 Pza. Castilla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643475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016 Arturo Soria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0691438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017 Villaverde Alto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1547104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018 Calle Farolillo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5675860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019 Huerta Castañeda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629356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036 Moratalaz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845906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021 Pza. Cristo Rey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4335726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022 Po. Pontones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9241351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023 Final C/ Alcalá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9823142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024 Casa de Campo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37952887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025 Santa Eugenia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21432364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026 Urb. Embajada (Barajas)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217933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027 Barajas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939741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047 Méndez Álvaro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164452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048 Po. Castellana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77042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049 Retiro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14230893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050 Pza. Castilla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1497246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054 Ensanche Vallecas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0088669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055 Urb. Embajada (Barajas)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8300274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056 Plaza Elíptica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9223654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057 Sanchinarro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2843781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058 El Pardo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0572594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059 Parque Juan Carlos 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2957660"/>
                  </a:ext>
                </a:extLst>
              </a:tr>
              <a:tr h="162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060 Tres Olivos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1" marR="4541" marT="4541" marB="0" anchor="b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580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0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CEFAA-CA75-495C-A0E6-7B6EF6027BA3}"/>
              </a:ext>
            </a:extLst>
          </p:cNvPr>
          <p:cNvSpPr txBox="1"/>
          <p:nvPr/>
        </p:nvSpPr>
        <p:spPr>
          <a:xfrm>
            <a:off x="3944982" y="1576251"/>
            <a:ext cx="30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DIVISION GRUPOS:</a:t>
            </a:r>
          </a:p>
          <a:p>
            <a:r>
              <a:rPr lang="es-AR" dirty="0"/>
              <a:t> - Mostramos cada grupo sus funciones!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7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7CD0A-D3A9-4789-B1D8-F5A6E828010E}"/>
              </a:ext>
            </a:extLst>
          </p:cNvPr>
          <p:cNvSpPr txBox="1"/>
          <p:nvPr/>
        </p:nvSpPr>
        <p:spPr>
          <a:xfrm>
            <a:off x="911603" y="663544"/>
            <a:ext cx="103687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 startAt="9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una función que reciba una estación, un contaminante y un rango de fechas y devuelva una serie con las emisiones del contaminante dado en la estación y rango de fechas dado.</a:t>
            </a:r>
          </a:p>
          <a:p>
            <a:pPr marL="457200" indent="-457200">
              <a:buFontTx/>
              <a:buAutoNum type="arabicParenR" startAt="9"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AutoNum type="arabicParenR" startAt="9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 función que reciba una estación de medición y devuelva un DataFrame con las medias mensuales de los distintos tipos de contaminantes.</a:t>
            </a:r>
          </a:p>
          <a:p>
            <a:pPr marL="457200" indent="-457200">
              <a:buFontTx/>
              <a:buAutoNum type="arabicParenR" startAt="9"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AutoNum type="arabicParenR" startAt="9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una función que reciba un mes y una magnitud y devuelva un diccionario con las medias de las estaciones de medición de la magnitud durante ese mes.</a:t>
            </a:r>
          </a:p>
          <a:p>
            <a:pPr marL="457200" indent="-457200">
              <a:buFontTx/>
              <a:buAutoNum type="arabicParenR" startAt="9"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AutoNum type="arabicParenR" startAt="9"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una función que reciba una magnitud y genere un gráfico con las medias mensuales para cada estación de medición.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D394-27F3-485F-9F87-02CA53DA0250}"/>
              </a:ext>
            </a:extLst>
          </p:cNvPr>
          <p:cNvSpPr txBox="1"/>
          <p:nvPr/>
        </p:nvSpPr>
        <p:spPr>
          <a:xfrm>
            <a:off x="3850548" y="6098796"/>
            <a:ext cx="751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de desarrollo 1: Agustín, Facundo, Gisela, Jimena.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95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7CD0A-D3A9-4789-B1D8-F5A6E828010E}"/>
              </a:ext>
            </a:extLst>
          </p:cNvPr>
          <p:cNvSpPr txBox="1"/>
          <p:nvPr/>
        </p:nvSpPr>
        <p:spPr>
          <a:xfrm>
            <a:off x="836102" y="822935"/>
            <a:ext cx="103687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9) 	Crear una función que reciba una estación y un contaminante y devuelva un   	resumen descriptivo de las emisiones del contaminante indicado en la estación 	indicada.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10)	Crear una función que reciba una estación de medición y una magnitud y 	devuelva una lista con todas las mediciones de la magnitud en la estación.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11)	Crear una función que reciba un rango de fechas y una estación de medición y 	genere un gráfico con la evolución diaria de las magnitudes de esa estación en 	las fechas indicadas.</a:t>
            </a:r>
          </a:p>
          <a:p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12)	Crear una función que reciba un mes y una magnitud y devuelva un diccionario 	con las medias de la magnitud dentro de Madrid Central y fuera de ella.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D394-27F3-485F-9F87-02CA53DA0250}"/>
              </a:ext>
            </a:extLst>
          </p:cNvPr>
          <p:cNvSpPr txBox="1"/>
          <p:nvPr/>
        </p:nvSpPr>
        <p:spPr>
          <a:xfrm>
            <a:off x="3850548" y="6098796"/>
            <a:ext cx="751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de desarrollo 2: Nicolás, Sabrina, Diego, Yamila.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42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797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Graphik Black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Roldán, Sabrina</dc:creator>
  <cp:lastModifiedBy>Mema, Nicolas Ahmed</cp:lastModifiedBy>
  <cp:revision>17</cp:revision>
  <dcterms:created xsi:type="dcterms:W3CDTF">2020-11-30T03:32:44Z</dcterms:created>
  <dcterms:modified xsi:type="dcterms:W3CDTF">2020-11-30T12:54:34Z</dcterms:modified>
</cp:coreProperties>
</file>